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0" name="Shape 1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4" name="Shape 1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1" name="Shape 11"/>
        <p:cNvGrpSpPr/>
        <p:nvPr/>
      </p:nvGrpSpPr>
      <p:grpSpPr>
        <a:xfrm>
          <a:off x="0" y="0"/>
          <a:ext cx="0" cy="0"/>
          <a:chOff x="0" y="0"/>
          <a:chExt cx="0" cy="0"/>
        </a:xfrm>
      </p:grpSpPr>
      <p:sp>
        <p:nvSpPr>
          <p:cNvPr id="12" name="Shape 1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 name="Shape 17"/>
        <p:cNvGrpSpPr/>
        <p:nvPr/>
      </p:nvGrpSpPr>
      <p:grpSpPr>
        <a:xfrm>
          <a:off x="0" y="0"/>
          <a:ext cx="0" cy="0"/>
          <a:chOff x="0" y="0"/>
          <a:chExt cx="0" cy="0"/>
        </a:xfrm>
      </p:grpSpPr>
      <p:sp>
        <p:nvSpPr>
          <p:cNvPr id="18" name="Shape 1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0" name="Shape 2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2CCDC"/>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youtube.com/v/4YDOWGnoelc" TargetMode="External"/><Relationship Id="rId4" Type="http://schemas.openxmlformats.org/officeDocument/2006/relationships/image" Target="../media/image0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4.jpg"/><Relationship Id="rId4" Type="http://schemas.openxmlformats.org/officeDocument/2006/relationships/image" Target="../media/image10.jpg"/><Relationship Id="rId5"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descr="A video tribute to the Blessed Virgin Mary, Mother of God, Mother of the Church, and Our Beloved Mother.  Hail Mary Full of Grace, The LORD is with Thee. Blessed art Thou among women, and Blessed is the Fruit of Thy Womb, Jesus. Holy Mary, Mother of GOD,  Pray for us sinners now and in the hour of our death. Amen.  DISCLAIMER: I do not own the music or any of the images." id="84" name="Shape 84" title="Our Blessed Lady, the Virgin Mary">
            <a:hlinkClick r:id="rId3"/>
          </p:cNvPr>
          <p:cNvSpPr/>
          <p:nvPr/>
        </p:nvSpPr>
        <p:spPr>
          <a:xfrm>
            <a:off x="643625" y="366200"/>
            <a:ext cx="7967725" cy="5975775"/>
          </a:xfrm>
          <a:prstGeom prst="rect">
            <a:avLst/>
          </a:prstGeom>
          <a:blipFill>
            <a:blip r:embed="rId4">
              <a:alphaModFix/>
            </a:blip>
            <a:stretch>
              <a:fillRect/>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74637"/>
            <a:ext cx="8229600" cy="4981207"/>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Why do you think Mary wanted Richeldis to make a copy of the Holy House in England?</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pic>
        <p:nvPicPr>
          <p:cNvPr descr="Walsingham_Holy_Well_Norfolk.jpg" id="142" name="Shape 142"/>
          <p:cNvPicPr preferRelativeResize="0"/>
          <p:nvPr>
            <p:ph idx="1" type="body"/>
          </p:nvPr>
        </p:nvPicPr>
        <p:blipFill rotWithShape="1">
          <a:blip r:embed="rId3">
            <a:alphaModFix/>
          </a:blip>
          <a:srcRect b="8670" l="0" r="0" t="8669"/>
          <a:stretch/>
        </p:blipFill>
        <p:spPr>
          <a:xfrm>
            <a:off x="281353" y="408353"/>
            <a:ext cx="8530024" cy="4691184"/>
          </a:xfrm>
          <a:prstGeom prst="rect">
            <a:avLst/>
          </a:prstGeom>
          <a:noFill/>
          <a:ln>
            <a:noFill/>
          </a:ln>
        </p:spPr>
      </p:pic>
      <p:sp>
        <p:nvSpPr>
          <p:cNvPr id="143" name="Shape 143"/>
          <p:cNvSpPr txBox="1"/>
          <p:nvPr/>
        </p:nvSpPr>
        <p:spPr>
          <a:xfrm>
            <a:off x="703385" y="5607537"/>
            <a:ext cx="7561383" cy="70788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4000">
                <a:solidFill>
                  <a:schemeClr val="dk1"/>
                </a:solidFill>
                <a:latin typeface="Calibri"/>
                <a:ea typeface="Calibri"/>
                <a:cs typeface="Calibri"/>
                <a:sym typeface="Calibri"/>
              </a:rPr>
              <a:t>One of the wells at Walsingham</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 remains of the church</a:t>
            </a:r>
          </a:p>
        </p:txBody>
      </p:sp>
      <p:pic>
        <p:nvPicPr>
          <p:cNvPr id="149" name="Shape 149"/>
          <p:cNvPicPr preferRelativeResize="0"/>
          <p:nvPr>
            <p:ph idx="1" type="body"/>
          </p:nvPr>
        </p:nvPicPr>
        <p:blipFill rotWithShape="1">
          <a:blip r:embed="rId3">
            <a:alphaModFix/>
          </a:blip>
          <a:srcRect b="0" l="6815" r="6814" t="0"/>
          <a:stretch/>
        </p:blipFill>
        <p:spPr>
          <a:xfrm>
            <a:off x="457200" y="1600200"/>
            <a:ext cx="8229600" cy="45259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90769" y="274637"/>
            <a:ext cx="5267569" cy="17768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Slipper Chapel. </a:t>
            </a:r>
          </a:p>
        </p:txBody>
      </p:sp>
      <p:pic>
        <p:nvPicPr>
          <p:cNvPr descr="slipper-chapel-interior-e325f57833dc208afb315bf6d4b411ef8dd749e31722e07787f469900e96344e.jpg" id="155" name="Shape 155"/>
          <p:cNvPicPr preferRelativeResize="0"/>
          <p:nvPr/>
        </p:nvPicPr>
        <p:blipFill rotWithShape="1">
          <a:blip r:embed="rId3">
            <a:alphaModFix/>
          </a:blip>
          <a:srcRect b="0" l="0" r="0" t="0"/>
          <a:stretch/>
        </p:blipFill>
        <p:spPr>
          <a:xfrm>
            <a:off x="4368800" y="274637"/>
            <a:ext cx="4475051" cy="63098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457200" y="274637"/>
            <a:ext cx="8229600" cy="1757362"/>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000" u="none" cap="none" strike="noStrike">
                <a:solidFill>
                  <a:schemeClr val="dk1"/>
                </a:solidFill>
                <a:latin typeface="Calibri"/>
                <a:ea typeface="Calibri"/>
                <a:cs typeface="Calibri"/>
                <a:sym typeface="Calibri"/>
              </a:rPr>
              <a:t>What do you think the meaning is of the objects used in the statue of the Virgin Mother?</a:t>
            </a:r>
          </a:p>
        </p:txBody>
      </p:sp>
      <p:pic>
        <p:nvPicPr>
          <p:cNvPr descr="Our_Lady_of_Walsingham.JPG" id="161" name="Shape 161"/>
          <p:cNvPicPr preferRelativeResize="0"/>
          <p:nvPr/>
        </p:nvPicPr>
        <p:blipFill rotWithShape="1">
          <a:blip r:embed="rId3">
            <a:alphaModFix/>
          </a:blip>
          <a:srcRect b="0" l="0" r="0" t="0"/>
          <a:stretch/>
        </p:blipFill>
        <p:spPr>
          <a:xfrm>
            <a:off x="2730500" y="1727200"/>
            <a:ext cx="3682999" cy="49148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statue-our-lady-5a151f5296211685df72cd496f2fe3861b933c1f1a0b3a106c9d07609a0cf2ee.jpg" id="167" name="Shape 167"/>
          <p:cNvPicPr preferRelativeResize="0"/>
          <p:nvPr/>
        </p:nvPicPr>
        <p:blipFill rotWithShape="1">
          <a:blip r:embed="rId3">
            <a:alphaModFix/>
          </a:blip>
          <a:srcRect b="0" l="0" r="0" t="0"/>
          <a:stretch/>
        </p:blipFill>
        <p:spPr>
          <a:xfrm>
            <a:off x="94715" y="274637"/>
            <a:ext cx="9049284" cy="60167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Walsingham today….</a:t>
            </a:r>
          </a:p>
        </p:txBody>
      </p:sp>
      <p:pic>
        <p:nvPicPr>
          <p:cNvPr id="173" name="Shape 173"/>
          <p:cNvPicPr preferRelativeResize="0"/>
          <p:nvPr>
            <p:ph idx="1" type="body"/>
          </p:nvPr>
        </p:nvPicPr>
        <p:blipFill rotWithShape="1">
          <a:blip r:embed="rId3">
            <a:alphaModFix/>
          </a:blip>
          <a:srcRect b="1115" l="0" r="0" t="1115"/>
          <a:stretch/>
        </p:blipFill>
        <p:spPr>
          <a:xfrm>
            <a:off x="457200" y="1600200"/>
            <a:ext cx="8229600" cy="45259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Why are pilgrimages important today?</a:t>
            </a:r>
          </a:p>
        </p:txBody>
      </p:sp>
      <p:pic>
        <p:nvPicPr>
          <p:cNvPr descr="11027028401452771020.jpg" id="179" name="Shape 179"/>
          <p:cNvPicPr preferRelativeResize="0"/>
          <p:nvPr>
            <p:ph idx="1" type="body"/>
          </p:nvPr>
        </p:nvPicPr>
        <p:blipFill rotWithShape="1">
          <a:blip r:embed="rId3">
            <a:alphaModFix/>
          </a:blip>
          <a:srcRect b="812" l="0" r="0" t="811"/>
          <a:stretch/>
        </p:blipFill>
        <p:spPr>
          <a:xfrm>
            <a:off x="457200" y="1600200"/>
            <a:ext cx="8229600" cy="45259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Join me in praying to our mother in heaven</a:t>
            </a:r>
          </a:p>
        </p:txBody>
      </p:sp>
      <p:sp>
        <p:nvSpPr>
          <p:cNvPr id="185" name="Shape 18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0" i="0" lang="en-US" sz="2960" u="none" cap="none" strike="noStrike">
                <a:solidFill>
                  <a:schemeClr val="dk1"/>
                </a:solidFill>
                <a:latin typeface="Calibri"/>
                <a:ea typeface="Calibri"/>
                <a:cs typeface="Calibri"/>
                <a:sym typeface="Calibri"/>
              </a:rPr>
              <a:t>Hail Mary, full of grace.</a:t>
            </a:r>
            <a:br>
              <a:rPr b="0" i="0" lang="en-US" sz="2960" u="none" cap="none" strike="noStrike">
                <a:solidFill>
                  <a:schemeClr val="dk1"/>
                </a:solidFill>
                <a:latin typeface="Calibri"/>
                <a:ea typeface="Calibri"/>
                <a:cs typeface="Calibri"/>
                <a:sym typeface="Calibri"/>
              </a:rPr>
            </a:br>
            <a:r>
              <a:rPr b="0" i="0" lang="en-US" sz="2960" u="none" cap="none" strike="noStrike">
                <a:solidFill>
                  <a:schemeClr val="dk1"/>
                </a:solidFill>
                <a:latin typeface="Calibri"/>
                <a:ea typeface="Calibri"/>
                <a:cs typeface="Calibri"/>
                <a:sym typeface="Calibri"/>
              </a:rPr>
              <a:t>Our Lord is with thee.</a:t>
            </a:r>
            <a:br>
              <a:rPr b="0" i="0" lang="en-US" sz="2960" u="none" cap="none" strike="noStrike">
                <a:solidFill>
                  <a:schemeClr val="dk1"/>
                </a:solidFill>
                <a:latin typeface="Calibri"/>
                <a:ea typeface="Calibri"/>
                <a:cs typeface="Calibri"/>
                <a:sym typeface="Calibri"/>
              </a:rPr>
            </a:br>
            <a:r>
              <a:rPr b="0" i="0" lang="en-US" sz="2960" u="none" cap="none" strike="noStrike">
                <a:solidFill>
                  <a:schemeClr val="dk1"/>
                </a:solidFill>
                <a:latin typeface="Calibri"/>
                <a:ea typeface="Calibri"/>
                <a:cs typeface="Calibri"/>
                <a:sym typeface="Calibri"/>
              </a:rPr>
              <a:t>Blessed art thou among women,</a:t>
            </a:r>
            <a:br>
              <a:rPr b="0" i="0" lang="en-US" sz="2960" u="none" cap="none" strike="noStrike">
                <a:solidFill>
                  <a:schemeClr val="dk1"/>
                </a:solidFill>
                <a:latin typeface="Calibri"/>
                <a:ea typeface="Calibri"/>
                <a:cs typeface="Calibri"/>
                <a:sym typeface="Calibri"/>
              </a:rPr>
            </a:br>
            <a:r>
              <a:rPr b="0" i="0" lang="en-US" sz="2960" u="none" cap="none" strike="noStrike">
                <a:solidFill>
                  <a:schemeClr val="dk1"/>
                </a:solidFill>
                <a:latin typeface="Calibri"/>
                <a:ea typeface="Calibri"/>
                <a:cs typeface="Calibri"/>
                <a:sym typeface="Calibri"/>
              </a:rPr>
              <a:t>and blessed is the fruit of thy womb,</a:t>
            </a:r>
            <a:br>
              <a:rPr b="0" i="0" lang="en-US" sz="2960" u="none" cap="none" strike="noStrike">
                <a:solidFill>
                  <a:schemeClr val="dk1"/>
                </a:solidFill>
                <a:latin typeface="Calibri"/>
                <a:ea typeface="Calibri"/>
                <a:cs typeface="Calibri"/>
                <a:sym typeface="Calibri"/>
              </a:rPr>
            </a:br>
            <a:r>
              <a:rPr b="0" i="0" lang="en-US" sz="2960" u="none" cap="none" strike="noStrike">
                <a:solidFill>
                  <a:schemeClr val="dk1"/>
                </a:solidFill>
                <a:latin typeface="Calibri"/>
                <a:ea typeface="Calibri"/>
                <a:cs typeface="Calibri"/>
                <a:sym typeface="Calibri"/>
              </a:rPr>
              <a:t>Jesus.</a:t>
            </a:r>
            <a:br>
              <a:rPr b="0" i="0" lang="en-US" sz="2960" u="none" cap="none" strike="noStrike">
                <a:solidFill>
                  <a:schemeClr val="dk1"/>
                </a:solidFill>
                <a:latin typeface="Calibri"/>
                <a:ea typeface="Calibri"/>
                <a:cs typeface="Calibri"/>
                <a:sym typeface="Calibri"/>
              </a:rPr>
            </a:br>
            <a:r>
              <a:rPr b="0" i="0" lang="en-US" sz="2960" u="none" cap="none" strike="noStrike">
                <a:solidFill>
                  <a:schemeClr val="dk1"/>
                </a:solidFill>
                <a:latin typeface="Calibri"/>
                <a:ea typeface="Calibri"/>
                <a:cs typeface="Calibri"/>
                <a:sym typeface="Calibri"/>
              </a:rPr>
              <a:t>Holy Mary, Mother of God,</a:t>
            </a:r>
            <a:br>
              <a:rPr b="0" i="0" lang="en-US" sz="2960" u="none" cap="none" strike="noStrike">
                <a:solidFill>
                  <a:schemeClr val="dk1"/>
                </a:solidFill>
                <a:latin typeface="Calibri"/>
                <a:ea typeface="Calibri"/>
                <a:cs typeface="Calibri"/>
                <a:sym typeface="Calibri"/>
              </a:rPr>
            </a:br>
            <a:r>
              <a:rPr b="0" i="0" lang="en-US" sz="2960" u="none" cap="none" strike="noStrike">
                <a:solidFill>
                  <a:schemeClr val="dk1"/>
                </a:solidFill>
                <a:latin typeface="Calibri"/>
                <a:ea typeface="Calibri"/>
                <a:cs typeface="Calibri"/>
                <a:sym typeface="Calibri"/>
              </a:rPr>
              <a:t>pray for us sinners,</a:t>
            </a:r>
            <a:br>
              <a:rPr b="0" i="0" lang="en-US" sz="2960" u="none" cap="none" strike="noStrike">
                <a:solidFill>
                  <a:schemeClr val="dk1"/>
                </a:solidFill>
                <a:latin typeface="Calibri"/>
                <a:ea typeface="Calibri"/>
                <a:cs typeface="Calibri"/>
                <a:sym typeface="Calibri"/>
              </a:rPr>
            </a:br>
            <a:r>
              <a:rPr b="0" i="0" lang="en-US" sz="2960" u="none" cap="none" strike="noStrike">
                <a:solidFill>
                  <a:schemeClr val="dk1"/>
                </a:solidFill>
                <a:latin typeface="Calibri"/>
                <a:ea typeface="Calibri"/>
                <a:cs typeface="Calibri"/>
                <a:sym typeface="Calibri"/>
              </a:rPr>
              <a:t>now and at the hour of our death.</a:t>
            </a:r>
            <a:br>
              <a:rPr b="0" i="0" lang="en-US" sz="2960" u="none" cap="none" strike="noStrike">
                <a:solidFill>
                  <a:schemeClr val="dk1"/>
                </a:solidFill>
                <a:latin typeface="Calibri"/>
                <a:ea typeface="Calibri"/>
                <a:cs typeface="Calibri"/>
                <a:sym typeface="Calibri"/>
              </a:rPr>
            </a:br>
          </a:p>
          <a:p>
            <a:pPr indent="0" lvl="0" marL="0" marR="0" rtl="0" algn="ctr">
              <a:lnSpc>
                <a:spcPct val="90000"/>
              </a:lnSpc>
              <a:spcBef>
                <a:spcPts val="592"/>
              </a:spcBef>
              <a:buClr>
                <a:schemeClr val="dk1"/>
              </a:buClr>
              <a:buSzPct val="25000"/>
              <a:buFont typeface="Arial"/>
              <a:buNone/>
            </a:pPr>
            <a:r>
              <a:rPr b="0" i="0" lang="en-US" sz="2960" u="none" cap="none" strike="noStrike">
                <a:solidFill>
                  <a:schemeClr val="dk1"/>
                </a:solidFill>
                <a:latin typeface="Calibri"/>
                <a:ea typeface="Calibri"/>
                <a:cs typeface="Calibri"/>
                <a:sym typeface="Calibri"/>
              </a:rPr>
              <a:t>Amen.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pic>
        <p:nvPicPr>
          <p:cNvPr descr="9185274b3f714ecec3616525649774d5.jpg" id="89" name="Shape 89"/>
          <p:cNvPicPr preferRelativeResize="0"/>
          <p:nvPr>
            <p:ph idx="1" type="body"/>
          </p:nvPr>
        </p:nvPicPr>
        <p:blipFill rotWithShape="1">
          <a:blip r:embed="rId3">
            <a:alphaModFix/>
          </a:blip>
          <a:srcRect b="0" l="-56054" r="-56053" t="0"/>
          <a:stretch/>
        </p:blipFill>
        <p:spPr>
          <a:xfrm>
            <a:off x="457200" y="476250"/>
            <a:ext cx="8229600" cy="56499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57200" y="274637"/>
            <a:ext cx="8229600" cy="6251207"/>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does the Virgin Mary mean to you?</a:t>
            </a:r>
            <a:br>
              <a:rPr b="0" i="0" lang="en-US" sz="4400" u="none" cap="none" strike="noStrike">
                <a:solidFill>
                  <a:schemeClr val="dk1"/>
                </a:solidFill>
                <a:latin typeface="Calibri"/>
                <a:ea typeface="Calibri"/>
                <a:cs typeface="Calibri"/>
                <a:sym typeface="Calibri"/>
              </a:rPr>
            </a:br>
            <a:br>
              <a:rPr b="0" i="0" lang="en-US" sz="4400" u="none" cap="none" strike="noStrike">
                <a:solidFill>
                  <a:schemeClr val="dk1"/>
                </a:solidFill>
                <a:latin typeface="Calibri"/>
                <a:ea typeface="Calibri"/>
                <a:cs typeface="Calibri"/>
                <a:sym typeface="Calibri"/>
              </a:rPr>
            </a:b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457200" y="274637"/>
            <a:ext cx="8229600" cy="6036284"/>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is a pilgrimage?</a:t>
            </a:r>
            <a:br>
              <a:rPr b="0" i="0" lang="en-US" sz="4400" u="none" cap="none" strike="noStrike">
                <a:solidFill>
                  <a:schemeClr val="dk1"/>
                </a:solidFill>
                <a:latin typeface="Calibri"/>
                <a:ea typeface="Calibri"/>
                <a:cs typeface="Calibri"/>
                <a:sym typeface="Calibri"/>
              </a:rPr>
            </a:br>
            <a:br>
              <a:rPr b="0" i="0" lang="en-US" sz="4400" u="none" cap="none" strike="noStrike">
                <a:solidFill>
                  <a:schemeClr val="dk1"/>
                </a:solidFill>
                <a:latin typeface="Calibri"/>
                <a:ea typeface="Calibri"/>
                <a:cs typeface="Calibri"/>
                <a:sym typeface="Calibri"/>
              </a:rPr>
            </a:b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descr="palomniki-600x399.jpg" id="104" name="Shape 104"/>
          <p:cNvPicPr preferRelativeResize="0"/>
          <p:nvPr/>
        </p:nvPicPr>
        <p:blipFill rotWithShape="1">
          <a:blip r:embed="rId3">
            <a:alphaModFix/>
          </a:blip>
          <a:srcRect b="0" l="0" r="0" t="0"/>
          <a:stretch/>
        </p:blipFill>
        <p:spPr>
          <a:xfrm>
            <a:off x="136768" y="0"/>
            <a:ext cx="5464892" cy="3634153"/>
          </a:xfrm>
          <a:prstGeom prst="rect">
            <a:avLst/>
          </a:prstGeom>
          <a:noFill/>
          <a:ln>
            <a:noFill/>
          </a:ln>
        </p:spPr>
      </p:pic>
      <p:pic>
        <p:nvPicPr>
          <p:cNvPr descr="lourdes.jpg" id="105" name="Shape 105"/>
          <p:cNvPicPr preferRelativeResize="0"/>
          <p:nvPr/>
        </p:nvPicPr>
        <p:blipFill rotWithShape="1">
          <a:blip r:embed="rId4">
            <a:alphaModFix/>
          </a:blip>
          <a:srcRect b="0" l="0" r="0" t="0"/>
          <a:stretch/>
        </p:blipFill>
        <p:spPr>
          <a:xfrm>
            <a:off x="136768" y="3233615"/>
            <a:ext cx="4868299" cy="3311768"/>
          </a:xfrm>
          <a:prstGeom prst="rect">
            <a:avLst/>
          </a:prstGeom>
          <a:noFill/>
          <a:ln>
            <a:noFill/>
          </a:ln>
        </p:spPr>
      </p:pic>
      <p:pic>
        <p:nvPicPr>
          <p:cNvPr descr="mecca-hajj-pilgrimage.jpg" id="106" name="Shape 106"/>
          <p:cNvPicPr preferRelativeResize="0"/>
          <p:nvPr/>
        </p:nvPicPr>
        <p:blipFill rotWithShape="1">
          <a:blip r:embed="rId5">
            <a:alphaModFix/>
          </a:blip>
          <a:srcRect b="0" l="0" r="0" t="0"/>
          <a:stretch/>
        </p:blipFill>
        <p:spPr>
          <a:xfrm>
            <a:off x="3985846" y="1152769"/>
            <a:ext cx="5158152" cy="3868615"/>
          </a:xfrm>
          <a:prstGeom prst="rect">
            <a:avLst/>
          </a:prstGeom>
          <a:noFill/>
          <a:ln>
            <a:noFill/>
          </a:ln>
        </p:spPr>
      </p:pic>
      <p:sp>
        <p:nvSpPr>
          <p:cNvPr id="107" name="Shape 107"/>
          <p:cNvSpPr txBox="1"/>
          <p:nvPr/>
        </p:nvSpPr>
        <p:spPr>
          <a:xfrm>
            <a:off x="5005069" y="5021383"/>
            <a:ext cx="3904469" cy="15696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400" u="none" cap="none" strike="noStrike">
                <a:solidFill>
                  <a:schemeClr val="dk1"/>
                </a:solidFill>
                <a:latin typeface="Calibri"/>
                <a:ea typeface="Calibri"/>
                <a:cs typeface="Calibri"/>
                <a:sym typeface="Calibri"/>
              </a:rPr>
              <a:t>Different religions participate in pilgrimages. These are photographs of Christian and Muslim pilgrimages.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457200" y="274637"/>
            <a:ext cx="8229600" cy="597767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Why do people visit Holy sites?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196484"/>
            <a:ext cx="3806274" cy="585053"/>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Walsingham</a:t>
            </a:r>
          </a:p>
        </p:txBody>
      </p:sp>
      <p:pic>
        <p:nvPicPr>
          <p:cNvPr descr="Screen Shot 2016-10-20 at 21.23.05.png" id="118" name="Shape 118"/>
          <p:cNvPicPr preferRelativeResize="0"/>
          <p:nvPr/>
        </p:nvPicPr>
        <p:blipFill rotWithShape="1">
          <a:blip r:embed="rId3">
            <a:alphaModFix/>
          </a:blip>
          <a:srcRect b="0" l="0" r="0" t="0"/>
          <a:stretch/>
        </p:blipFill>
        <p:spPr>
          <a:xfrm>
            <a:off x="826749" y="770956"/>
            <a:ext cx="7576834" cy="6205787"/>
          </a:xfrm>
          <a:prstGeom prst="rect">
            <a:avLst/>
          </a:prstGeom>
          <a:noFill/>
          <a:ln>
            <a:noFill/>
          </a:ln>
        </p:spPr>
      </p:pic>
      <p:sp>
        <p:nvSpPr>
          <p:cNvPr id="119" name="Shape 119"/>
          <p:cNvSpPr/>
          <p:nvPr/>
        </p:nvSpPr>
        <p:spPr>
          <a:xfrm rot="-2195812">
            <a:off x="5778502" y="5196417"/>
            <a:ext cx="687917" cy="1132417"/>
          </a:xfrm>
          <a:prstGeom prst="rightArrow">
            <a:avLst>
              <a:gd fmla="val 50000" name="adj1"/>
              <a:gd fmla="val 50000" name="adj2"/>
            </a:avLst>
          </a:prstGeom>
          <a:solidFill>
            <a:srgbClr val="FF6600"/>
          </a:solidFill>
          <a:ln cap="flat" cmpd="sng" w="9525">
            <a:solidFill>
              <a:srgbClr val="4A7DBA"/>
            </a:solidFill>
            <a:prstDash val="solid"/>
            <a:round/>
            <a:headEnd len="med" w="med" type="none"/>
            <a:tailEnd len="med" w="med" type="none"/>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But where did it all begin for Walsingham?</a:t>
            </a:r>
          </a:p>
        </p:txBody>
      </p:sp>
      <p:sp>
        <p:nvSpPr>
          <p:cNvPr id="125" name="Shape 125"/>
          <p:cNvSpPr txBox="1"/>
          <p:nvPr>
            <p:ph idx="1" type="body"/>
          </p:nvPr>
        </p:nvSpPr>
        <p:spPr>
          <a:xfrm>
            <a:off x="457200" y="1619737"/>
            <a:ext cx="5990492" cy="4525963"/>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rPr b="0" i="0" lang="en-US" sz="2720" u="none" cap="none" strike="noStrike">
                <a:solidFill>
                  <a:schemeClr val="dk1"/>
                </a:solidFill>
                <a:latin typeface="Calibri"/>
                <a:ea typeface="Calibri"/>
                <a:cs typeface="Calibri"/>
                <a:sym typeface="Calibri"/>
              </a:rPr>
              <a:t>Richeldis de Faverches</a:t>
            </a:r>
          </a:p>
          <a:p>
            <a:pPr indent="0" lvl="0" marL="0" marR="0" rtl="0" algn="l">
              <a:lnSpc>
                <a:spcPct val="80000"/>
              </a:lnSpc>
              <a:spcBef>
                <a:spcPts val="544"/>
              </a:spcBef>
              <a:spcAft>
                <a:spcPts val="0"/>
              </a:spcAft>
              <a:buClr>
                <a:schemeClr val="dk1"/>
              </a:buClr>
              <a:buSzPct val="25000"/>
              <a:buFont typeface="Arial"/>
              <a:buNone/>
            </a:pPr>
            <a:r>
              <a:t/>
            </a:r>
            <a:endParaRPr b="0" i="0" sz="2720" u="none" cap="none" strike="noStrike">
              <a:solidFill>
                <a:schemeClr val="dk1"/>
              </a:solidFill>
              <a:latin typeface="Calibri"/>
              <a:ea typeface="Calibri"/>
              <a:cs typeface="Calibri"/>
              <a:sym typeface="Calibri"/>
            </a:endParaRPr>
          </a:p>
          <a:p>
            <a:pPr indent="0" lvl="0" marL="0" marR="0" rtl="0" algn="l">
              <a:lnSpc>
                <a:spcPct val="80000"/>
              </a:lnSpc>
              <a:spcBef>
                <a:spcPts val="510"/>
              </a:spcBef>
              <a:spcAft>
                <a:spcPts val="0"/>
              </a:spcAft>
              <a:buClr>
                <a:schemeClr val="dk1"/>
              </a:buClr>
              <a:buSzPct val="25000"/>
              <a:buFont typeface="Arial"/>
              <a:buNone/>
            </a:pPr>
            <a:r>
              <a:rPr b="0" i="0" lang="en-US" sz="2550" u="none" cap="none" strike="noStrike">
                <a:solidFill>
                  <a:schemeClr val="dk1"/>
                </a:solidFill>
                <a:latin typeface="Calibri"/>
                <a:ea typeface="Calibri"/>
                <a:cs typeface="Calibri"/>
                <a:sym typeface="Calibri"/>
              </a:rPr>
              <a:t>To Richeldis, Our Lady said: "Do all this unto my special praise and honor. And all who are in any way distressed or in need, let them seek me here in that little house you have made at Walsingham. To all that seek me there shall be given succor. And there at Walsingham in this little house shall be held in remembrance the great joy of my salutation when Saint Gabriel told me I should through humility become the Mother of God's Son.</a:t>
            </a:r>
            <a:r>
              <a:rPr b="1" i="0" lang="en-US" sz="2550" u="none" cap="none" strike="noStrike">
                <a:solidFill>
                  <a:schemeClr val="dk1"/>
                </a:solidFill>
                <a:latin typeface="Calibri"/>
                <a:ea typeface="Calibri"/>
                <a:cs typeface="Calibri"/>
                <a:sym typeface="Calibri"/>
              </a:rPr>
              <a:t>"</a:t>
            </a:r>
          </a:p>
          <a:p>
            <a:pPr indent="-342900" lvl="0" marL="342900" marR="0" rtl="0" algn="l">
              <a:lnSpc>
                <a:spcPct val="80000"/>
              </a:lnSpc>
              <a:spcBef>
                <a:spcPts val="510"/>
              </a:spcBef>
              <a:buClr>
                <a:schemeClr val="dk1"/>
              </a:buClr>
              <a:buSzPct val="98076"/>
              <a:buFont typeface="Arial"/>
              <a:buNone/>
            </a:pPr>
            <a:r>
              <a:t/>
            </a:r>
            <a:endParaRPr b="0" i="0" sz="2550" u="none" cap="none" strike="noStrike">
              <a:solidFill>
                <a:schemeClr val="dk1"/>
              </a:solidFill>
              <a:latin typeface="Calibri"/>
              <a:ea typeface="Calibri"/>
              <a:cs typeface="Calibri"/>
              <a:sym typeface="Calibri"/>
            </a:endParaRPr>
          </a:p>
        </p:txBody>
      </p:sp>
      <p:pic>
        <p:nvPicPr>
          <p:cNvPr descr="richeldis_vision.jpg" id="126" name="Shape 126"/>
          <p:cNvPicPr preferRelativeResize="0"/>
          <p:nvPr/>
        </p:nvPicPr>
        <p:blipFill rotWithShape="1">
          <a:blip r:embed="rId3">
            <a:alphaModFix/>
          </a:blip>
          <a:srcRect b="0" l="0" r="0" t="0"/>
          <a:stretch/>
        </p:blipFill>
        <p:spPr>
          <a:xfrm>
            <a:off x="6447692" y="1241791"/>
            <a:ext cx="2540000" cy="518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 Holy House in Nazareth</a:t>
            </a:r>
          </a:p>
        </p:txBody>
      </p:sp>
      <p:pic>
        <p:nvPicPr>
          <p:cNvPr id="132" name="Shape 132"/>
          <p:cNvPicPr preferRelativeResize="0"/>
          <p:nvPr>
            <p:ph idx="1" type="body"/>
          </p:nvPr>
        </p:nvPicPr>
        <p:blipFill rotWithShape="1">
          <a:blip r:embed="rId3">
            <a:alphaModFix/>
          </a:blip>
          <a:srcRect b="13336" l="0" r="0" t="13335"/>
          <a:stretch/>
        </p:blipFill>
        <p:spPr>
          <a:xfrm>
            <a:off x="457199" y="1600200"/>
            <a:ext cx="8565550" cy="47107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