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3" name="Shape 1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9" name="Shape 11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5" name="Shape 12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1122362"/>
            <a:ext cx="77724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143000" y="3602037"/>
            <a:ext cx="6858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96330" y="57943"/>
            <a:ext cx="4351338" cy="78867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623593" y="2285206"/>
            <a:ext cx="5811838" cy="1971675"/>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623093" y="370681"/>
            <a:ext cx="5811838" cy="5800725"/>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628650" y="1825625"/>
            <a:ext cx="78867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3" name="Shape 23"/>
        <p:cNvGrpSpPr/>
        <p:nvPr/>
      </p:nvGrpSpPr>
      <p:grpSpPr>
        <a:xfrm>
          <a:off x="0" y="0"/>
          <a:ext cx="0" cy="0"/>
          <a:chOff x="0" y="0"/>
          <a:chExt cx="0" cy="0"/>
        </a:xfrm>
      </p:grpSpPr>
      <p:sp>
        <p:nvSpPr>
          <p:cNvPr id="24" name="Shape 24"/>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623887" y="1709739"/>
            <a:ext cx="7886700"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623887" y="4589464"/>
            <a:ext cx="7886700"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rgbClr val="888888"/>
              </a:buClr>
              <a:buFont typeface="Arial"/>
              <a:buNone/>
              <a:defRPr b="0" i="0" sz="2000" u="none" cap="none" strike="noStrike">
                <a:solidFill>
                  <a:srgbClr val="888888"/>
                </a:solidFill>
                <a:latin typeface="Calibri"/>
                <a:ea typeface="Calibri"/>
                <a:cs typeface="Calibri"/>
                <a:sym typeface="Calibri"/>
              </a:defRPr>
            </a:lvl2pPr>
            <a:lvl3pPr indent="0" lvl="2" marL="914400" marR="0" rtl="0" algn="l">
              <a:lnSpc>
                <a:spcPct val="90000"/>
              </a:lnSpc>
              <a:spcBef>
                <a:spcPts val="500"/>
              </a:spcBef>
              <a:buClr>
                <a:srgbClr val="888888"/>
              </a:buClr>
              <a:buFont typeface="Arial"/>
              <a:buNone/>
              <a:defRPr b="0" i="0" sz="1800" u="none" cap="none" strike="noStrike">
                <a:solidFill>
                  <a:srgbClr val="888888"/>
                </a:solidFill>
                <a:latin typeface="Calibri"/>
                <a:ea typeface="Calibri"/>
                <a:cs typeface="Calibri"/>
                <a:sym typeface="Calibri"/>
              </a:defRPr>
            </a:lvl3pPr>
            <a:lvl4pPr indent="0" lvl="3" marL="1371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4pPr>
            <a:lvl5pPr indent="0" lvl="4" marL="18288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5pPr>
            <a:lvl6pPr indent="0" lvl="5" marL="22860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6pPr>
            <a:lvl7pPr indent="0" lvl="6" marL="27432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7pPr>
            <a:lvl8pPr indent="0" lvl="7" marL="32004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8pPr>
            <a:lvl9pPr indent="0" lvl="8" marL="3657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628650" y="1825625"/>
            <a:ext cx="38862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29150" y="1825625"/>
            <a:ext cx="38862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629841"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629841" y="1681163"/>
            <a:ext cx="3868340"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629841" y="2505075"/>
            <a:ext cx="3868340"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29150" y="1681163"/>
            <a:ext cx="3887390"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29150" y="2505075"/>
            <a:ext cx="3887390"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629841" y="457200"/>
            <a:ext cx="2949178"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887391" y="987425"/>
            <a:ext cx="4629150"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50800" lvl="1" marL="685800" marR="0" rtl="0" algn="l">
              <a:lnSpc>
                <a:spcPct val="90000"/>
              </a:lnSpc>
              <a:spcBef>
                <a:spcPts val="5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629841" y="2057400"/>
            <a:ext cx="2949178"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629841" y="457200"/>
            <a:ext cx="2949178"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3887391" y="987425"/>
            <a:ext cx="4629150"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29841" y="2057400"/>
            <a:ext cx="2949178"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628650" y="1825625"/>
            <a:ext cx="78867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www.lourdes-radio.com/player_live/player_live_en/player-token_en.php" TargetMode="External"/><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CC2E5"/>
        </a:solidFill>
      </p:bgPr>
    </p:bg>
    <p:spTree>
      <p:nvGrpSpPr>
        <p:cNvPr id="83" name="Shape 83"/>
        <p:cNvGrpSpPr/>
        <p:nvPr/>
      </p:nvGrpSpPr>
      <p:grpSpPr>
        <a:xfrm>
          <a:off x="0" y="0"/>
          <a:ext cx="0" cy="0"/>
          <a:chOff x="0" y="0"/>
          <a:chExt cx="0" cy="0"/>
        </a:xfrm>
      </p:grpSpPr>
      <p:sp>
        <p:nvSpPr>
          <p:cNvPr id="84" name="Shape 84"/>
          <p:cNvSpPr txBox="1"/>
          <p:nvPr>
            <p:ph idx="1" type="subTitle"/>
          </p:nvPr>
        </p:nvSpPr>
        <p:spPr>
          <a:xfrm>
            <a:off x="4521378" y="1811182"/>
            <a:ext cx="3644721" cy="2697318"/>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1E4E79"/>
              </a:buClr>
              <a:buSzPct val="25000"/>
              <a:buFont typeface="Arial"/>
              <a:buNone/>
            </a:pPr>
            <a:r>
              <a:rPr b="0" i="0" lang="en-GB" sz="7200" u="none" cap="none" strike="noStrike">
                <a:solidFill>
                  <a:srgbClr val="1E4E79"/>
                </a:solidFill>
                <a:latin typeface="Calibri"/>
                <a:ea typeface="Calibri"/>
                <a:cs typeface="Calibri"/>
                <a:sym typeface="Calibri"/>
              </a:rPr>
              <a:t>Our Lady of Lourdes</a:t>
            </a:r>
          </a:p>
        </p:txBody>
      </p:sp>
      <p:pic>
        <p:nvPicPr>
          <p:cNvPr descr="Our Lady of Lourdes and St. Bernadette. So happy to find this picture, I have the postcard since my H. Communion.: " id="85" name="Shape 85"/>
          <p:cNvPicPr preferRelativeResize="0"/>
          <p:nvPr/>
        </p:nvPicPr>
        <p:blipFill rotWithShape="1">
          <a:blip r:embed="rId3">
            <a:alphaModFix/>
          </a:blip>
          <a:srcRect b="0" l="0" r="0" t="0"/>
          <a:stretch/>
        </p:blipFill>
        <p:spPr>
          <a:xfrm>
            <a:off x="358727" y="854353"/>
            <a:ext cx="3859797" cy="514639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F6F9FC"/>
            </a:gs>
            <a:gs pos="74000">
              <a:srgbClr val="B3D1EC"/>
            </a:gs>
            <a:gs pos="83000">
              <a:srgbClr val="B3D1EC"/>
            </a:gs>
            <a:gs pos="100000">
              <a:srgbClr val="CCE0F2"/>
            </a:gs>
          </a:gsLst>
          <a:lin ang="5400000" scaled="0"/>
        </a:gradFill>
      </p:bgPr>
    </p:bg>
    <p:spTree>
      <p:nvGrpSpPr>
        <p:cNvPr id="89" name="Shape 89"/>
        <p:cNvGrpSpPr/>
        <p:nvPr/>
      </p:nvGrpSpPr>
      <p:grpSpPr>
        <a:xfrm>
          <a:off x="0" y="0"/>
          <a:ext cx="0" cy="0"/>
          <a:chOff x="0" y="0"/>
          <a:chExt cx="0" cy="0"/>
        </a:xfrm>
      </p:grpSpPr>
      <p:sp>
        <p:nvSpPr>
          <p:cNvPr id="90" name="Shape 90"/>
          <p:cNvSpPr txBox="1"/>
          <p:nvPr>
            <p:ph type="title"/>
          </p:nvPr>
        </p:nvSpPr>
        <p:spPr>
          <a:xfrm>
            <a:off x="628650" y="365126"/>
            <a:ext cx="788670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GB" sz="4400" u="none" cap="none" strike="noStrike">
                <a:solidFill>
                  <a:schemeClr val="dk1"/>
                </a:solidFill>
                <a:latin typeface="Calibri"/>
                <a:ea typeface="Calibri"/>
                <a:cs typeface="Calibri"/>
                <a:sym typeface="Calibri"/>
              </a:rPr>
              <a:t>Feast Day: 11 February</a:t>
            </a:r>
          </a:p>
        </p:txBody>
      </p:sp>
      <p:pic>
        <p:nvPicPr>
          <p:cNvPr descr="http://lh3.ggpht.com/_txgiUO_oV58/TV5zaCFE3cI/AAAAAAAAHdQ/AXZ911cEKks/je_suis_limmaculee_conception5.jpg?imgmax=800" id="91" name="Shape 91"/>
          <p:cNvPicPr preferRelativeResize="0"/>
          <p:nvPr>
            <p:ph idx="1" type="body"/>
          </p:nvPr>
        </p:nvPicPr>
        <p:blipFill rotWithShape="1">
          <a:blip r:embed="rId3">
            <a:alphaModFix/>
          </a:blip>
          <a:srcRect b="0" l="0" r="0" t="0"/>
          <a:stretch/>
        </p:blipFill>
        <p:spPr>
          <a:xfrm>
            <a:off x="1435100" y="1957388"/>
            <a:ext cx="5994399" cy="44688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DEAF6"/>
        </a:solidFill>
      </p:bgPr>
    </p:bg>
    <p:spTree>
      <p:nvGrpSpPr>
        <p:cNvPr id="95" name="Shape 95"/>
        <p:cNvGrpSpPr/>
        <p:nvPr/>
      </p:nvGrpSpPr>
      <p:grpSpPr>
        <a:xfrm>
          <a:off x="0" y="0"/>
          <a:ext cx="0" cy="0"/>
          <a:chOff x="0" y="0"/>
          <a:chExt cx="0" cy="0"/>
        </a:xfrm>
      </p:grpSpPr>
      <p:sp>
        <p:nvSpPr>
          <p:cNvPr id="96" name="Shape 96"/>
          <p:cNvSpPr txBox="1"/>
          <p:nvPr>
            <p:ph idx="1" type="body"/>
          </p:nvPr>
        </p:nvSpPr>
        <p:spPr>
          <a:xfrm>
            <a:off x="4504162" y="3168202"/>
            <a:ext cx="4408018" cy="300876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dk1"/>
              </a:buClr>
              <a:buSzPct val="25000"/>
              <a:buFont typeface="Arial"/>
              <a:buNone/>
            </a:pPr>
            <a:r>
              <a:rPr b="0" i="0" lang="en-GB" sz="3600" u="none" cap="none" strike="noStrike">
                <a:solidFill>
                  <a:schemeClr val="dk1"/>
                </a:solidFill>
                <a:latin typeface="Calibri"/>
                <a:ea typeface="Calibri"/>
                <a:cs typeface="Calibri"/>
                <a:sym typeface="Calibri"/>
              </a:rPr>
              <a:t>Bernadette Soubirous</a:t>
            </a:r>
          </a:p>
        </p:txBody>
      </p:sp>
      <p:pic>
        <p:nvPicPr>
          <p:cNvPr descr="As a young 14 year old girl, Bernadette Soubirous had 18 visions of the Blessed Lady in a grotto in the outskirts of Lourdes. Although doubted at the time, she was later canonised by the Catholic Church. Lourdes has become one of the most popular locations of religious pilgrimage. Many believe in the curatives powers of the spring waters, and 67 healings have been authenticated.: " id="97" name="Shape 97"/>
          <p:cNvPicPr preferRelativeResize="0"/>
          <p:nvPr/>
        </p:nvPicPr>
        <p:blipFill rotWithShape="1">
          <a:blip r:embed="rId3">
            <a:alphaModFix/>
          </a:blip>
          <a:srcRect b="0" l="0" r="0" t="0"/>
          <a:stretch/>
        </p:blipFill>
        <p:spPr>
          <a:xfrm>
            <a:off x="628650" y="365126"/>
            <a:ext cx="3875512" cy="616558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75B5"/>
        </a:solidFill>
      </p:bgPr>
    </p:bg>
    <p:spTree>
      <p:nvGrpSpPr>
        <p:cNvPr id="101" name="Shape 101"/>
        <p:cNvGrpSpPr/>
        <p:nvPr/>
      </p:nvGrpSpPr>
      <p:grpSpPr>
        <a:xfrm>
          <a:off x="0" y="0"/>
          <a:ext cx="0" cy="0"/>
          <a:chOff x="0" y="0"/>
          <a:chExt cx="0" cy="0"/>
        </a:xfrm>
      </p:grpSpPr>
      <p:pic>
        <p:nvPicPr>
          <p:cNvPr descr="http://3.bp.blogspot.com/-LKIwVKHR-_s/TzbEd_RnTkI/AAAAAAAADNg/zev0FGagkRw/s1600/lourdes.jpg" id="102" name="Shape 102"/>
          <p:cNvPicPr preferRelativeResize="0"/>
          <p:nvPr/>
        </p:nvPicPr>
        <p:blipFill rotWithShape="1">
          <a:blip r:embed="rId3">
            <a:alphaModFix/>
          </a:blip>
          <a:srcRect b="0" l="0" r="0" t="0"/>
          <a:stretch/>
        </p:blipFill>
        <p:spPr>
          <a:xfrm>
            <a:off x="0" y="0"/>
            <a:ext cx="5148063" cy="6858000"/>
          </a:xfrm>
          <a:prstGeom prst="rect">
            <a:avLst/>
          </a:prstGeom>
          <a:noFill/>
          <a:ln>
            <a:noFill/>
          </a:ln>
        </p:spPr>
      </p:pic>
      <p:sp>
        <p:nvSpPr>
          <p:cNvPr id="103" name="Shape 103"/>
          <p:cNvSpPr txBox="1"/>
          <p:nvPr/>
        </p:nvSpPr>
        <p:spPr>
          <a:xfrm>
            <a:off x="5148064" y="1971897"/>
            <a:ext cx="3907035" cy="3046988"/>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en-GB" sz="3200" u="none" cap="none" strike="noStrike">
                <a:solidFill>
                  <a:schemeClr val="dk1"/>
                </a:solidFill>
                <a:latin typeface="Calibri"/>
                <a:ea typeface="Calibri"/>
                <a:cs typeface="Calibri"/>
                <a:sym typeface="Calibri"/>
              </a:rPr>
              <a:t>A statue of the lady referred to as </a:t>
            </a:r>
          </a:p>
          <a:p>
            <a:pPr indent="0" lvl="0" marL="0" marR="0" rtl="0" algn="ctr">
              <a:spcBef>
                <a:spcPts val="0"/>
              </a:spcBef>
              <a:buSzPct val="25000"/>
              <a:buNone/>
            </a:pPr>
            <a:r>
              <a:rPr b="0" i="0" lang="en-GB" sz="3200" u="none" cap="none" strike="noStrike">
                <a:solidFill>
                  <a:schemeClr val="dk1"/>
                </a:solidFill>
                <a:latin typeface="Calibri"/>
                <a:ea typeface="Calibri"/>
                <a:cs typeface="Calibri"/>
                <a:sym typeface="Calibri"/>
              </a:rPr>
              <a:t>‘Our Lady of Lourdes’ </a:t>
            </a:r>
          </a:p>
          <a:p>
            <a:pPr indent="0" lvl="0" marL="0" marR="0" rtl="0" algn="ctr">
              <a:spcBef>
                <a:spcPts val="0"/>
              </a:spcBef>
              <a:buSzPct val="25000"/>
              <a:buNone/>
            </a:pPr>
            <a:r>
              <a:rPr b="0" i="0" lang="en-GB" sz="3200" u="none" cap="none" strike="noStrike">
                <a:solidFill>
                  <a:schemeClr val="dk1"/>
                </a:solidFill>
                <a:latin typeface="Calibri"/>
                <a:ea typeface="Calibri"/>
                <a:cs typeface="Calibri"/>
                <a:sym typeface="Calibri"/>
              </a:rPr>
              <a:t>was built in the place where Bernadette saw her.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F6F9FC"/>
            </a:gs>
            <a:gs pos="74000">
              <a:srgbClr val="B3D1EC"/>
            </a:gs>
            <a:gs pos="83000">
              <a:srgbClr val="B3D1EC"/>
            </a:gs>
            <a:gs pos="100000">
              <a:srgbClr val="CCE0F2"/>
            </a:gs>
          </a:gsLst>
          <a:lin ang="5400000" scaled="0"/>
        </a:gradFill>
      </p:bgPr>
    </p:bg>
    <p:spTree>
      <p:nvGrpSpPr>
        <p:cNvPr id="107" name="Shape 107"/>
        <p:cNvGrpSpPr/>
        <p:nvPr/>
      </p:nvGrpSpPr>
      <p:grpSpPr>
        <a:xfrm>
          <a:off x="0" y="0"/>
          <a:ext cx="0" cy="0"/>
          <a:chOff x="0" y="0"/>
          <a:chExt cx="0" cy="0"/>
        </a:xfrm>
      </p:grpSpPr>
      <p:pic>
        <p:nvPicPr>
          <p:cNvPr descr="http://www.catholicherald.co.uk/wp-content/uploads/2012/03/-22833.jpg" id="108" name="Shape 108"/>
          <p:cNvPicPr preferRelativeResize="0"/>
          <p:nvPr/>
        </p:nvPicPr>
        <p:blipFill rotWithShape="1">
          <a:blip r:embed="rId3">
            <a:alphaModFix/>
          </a:blip>
          <a:srcRect b="0" l="0" r="0" t="0"/>
          <a:stretch/>
        </p:blipFill>
        <p:spPr>
          <a:xfrm>
            <a:off x="355600" y="1206500"/>
            <a:ext cx="3540716" cy="2247900"/>
          </a:xfrm>
          <a:prstGeom prst="rect">
            <a:avLst/>
          </a:prstGeom>
          <a:gradFill>
            <a:gsLst>
              <a:gs pos="0">
                <a:srgbClr val="F6F9FC"/>
              </a:gs>
              <a:gs pos="74000">
                <a:srgbClr val="B3D1EC"/>
              </a:gs>
              <a:gs pos="83000">
                <a:srgbClr val="B3D1EC"/>
              </a:gs>
              <a:gs pos="100000">
                <a:srgbClr val="CCE0F2"/>
              </a:gs>
            </a:gsLst>
            <a:lin ang="5400000" scaled="0"/>
          </a:gradFill>
          <a:ln>
            <a:noFill/>
          </a:ln>
        </p:spPr>
      </p:pic>
      <p:sp>
        <p:nvSpPr>
          <p:cNvPr id="109" name="Shape 109"/>
          <p:cNvSpPr txBox="1"/>
          <p:nvPr/>
        </p:nvSpPr>
        <p:spPr>
          <a:xfrm>
            <a:off x="139700" y="4065826"/>
            <a:ext cx="9144000" cy="203132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None/>
            </a:pPr>
            <a:r>
              <a:rPr b="0" i="0" lang="en-GB" sz="2800" u="none" cap="none" strike="noStrike">
                <a:solidFill>
                  <a:schemeClr val="dk1"/>
                </a:solidFill>
                <a:latin typeface="Calibri"/>
                <a:ea typeface="Calibri"/>
                <a:cs typeface="Calibri"/>
                <a:sym typeface="Calibri"/>
              </a:rPr>
              <a:t>Around five million pilgrims and visitors travel to Lourdes each year, including many who are seriously ill. </a:t>
            </a:r>
          </a:p>
          <a:p>
            <a:pPr indent="0" lvl="0" marL="0" marR="0" rtl="0" algn="l">
              <a:lnSpc>
                <a:spcPct val="90000"/>
              </a:lnSpc>
              <a:spcBef>
                <a:spcPts val="0"/>
              </a:spcBef>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0"/>
              </a:spcBef>
              <a:buSzPct val="25000"/>
              <a:buNone/>
            </a:pPr>
            <a:r>
              <a:rPr b="0" i="0" lang="en-GB" sz="2800" u="none" cap="none" strike="noStrike">
                <a:solidFill>
                  <a:schemeClr val="dk1"/>
                </a:solidFill>
                <a:latin typeface="Calibri"/>
                <a:ea typeface="Calibri"/>
                <a:cs typeface="Calibri"/>
                <a:sym typeface="Calibri"/>
              </a:rPr>
              <a:t>They visit the site where Mary appeared to Bernadette, attend mass and pray the rosary.</a:t>
            </a:r>
          </a:p>
        </p:txBody>
      </p:sp>
      <p:pic>
        <p:nvPicPr>
          <p:cNvPr descr="http://www.lourdes-france.org/webcam/videos/grotte/lourdes1.jpg" id="110" name="Shape 110">
            <a:hlinkClick r:id="rId4"/>
          </p:cNvPr>
          <p:cNvPicPr preferRelativeResize="0"/>
          <p:nvPr/>
        </p:nvPicPr>
        <p:blipFill rotWithShape="1">
          <a:blip r:embed="rId5">
            <a:alphaModFix/>
          </a:blip>
          <a:srcRect b="0" l="0" r="0" t="0"/>
          <a:stretch/>
        </p:blipFill>
        <p:spPr>
          <a:xfrm>
            <a:off x="4381500" y="549274"/>
            <a:ext cx="4146549" cy="327722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500"/>
                                        <p:tgtEl>
                                          <p:spTgt spid="110"/>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75B5"/>
        </a:solidFill>
      </p:bgPr>
    </p:bg>
    <p:spTree>
      <p:nvGrpSpPr>
        <p:cNvPr id="114" name="Shape 114"/>
        <p:cNvGrpSpPr/>
        <p:nvPr/>
      </p:nvGrpSpPr>
      <p:grpSpPr>
        <a:xfrm>
          <a:off x="0" y="0"/>
          <a:ext cx="0" cy="0"/>
          <a:chOff x="0" y="0"/>
          <a:chExt cx="0" cy="0"/>
        </a:xfrm>
      </p:grpSpPr>
      <p:pic>
        <p:nvPicPr>
          <p:cNvPr descr="http://i.telegraph.co.uk/multimedia/archive/02128/Lourdes_water_2128848b.jpg" id="115" name="Shape 115"/>
          <p:cNvPicPr preferRelativeResize="0"/>
          <p:nvPr/>
        </p:nvPicPr>
        <p:blipFill rotWithShape="1">
          <a:blip r:embed="rId3">
            <a:alphaModFix/>
          </a:blip>
          <a:srcRect b="0" l="0" r="0" t="0"/>
          <a:stretch/>
        </p:blipFill>
        <p:spPr>
          <a:xfrm>
            <a:off x="1117600" y="1392005"/>
            <a:ext cx="3733800" cy="4208693"/>
          </a:xfrm>
          <a:prstGeom prst="rect">
            <a:avLst/>
          </a:prstGeom>
          <a:noFill/>
          <a:ln>
            <a:noFill/>
          </a:ln>
        </p:spPr>
      </p:pic>
      <p:sp>
        <p:nvSpPr>
          <p:cNvPr id="116" name="Shape 116"/>
          <p:cNvSpPr txBox="1"/>
          <p:nvPr/>
        </p:nvSpPr>
        <p:spPr>
          <a:xfrm>
            <a:off x="5195167" y="2662311"/>
            <a:ext cx="3059831" cy="206210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en-GB" sz="3200" u="none" cap="none" strike="noStrike">
                <a:solidFill>
                  <a:schemeClr val="dk1"/>
                </a:solidFill>
                <a:latin typeface="Calibri"/>
                <a:ea typeface="Calibri"/>
                <a:cs typeface="Calibri"/>
                <a:sym typeface="Calibri"/>
              </a:rPr>
              <a:t>People collect the holy water from the spring to take home.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F6F9FC"/>
            </a:gs>
            <a:gs pos="74000">
              <a:srgbClr val="B3D1EC"/>
            </a:gs>
            <a:gs pos="83000">
              <a:srgbClr val="B3D1EC"/>
            </a:gs>
            <a:gs pos="100000">
              <a:srgbClr val="CCE0F2"/>
            </a:gs>
          </a:gsLst>
          <a:lin ang="5400000" scaled="0"/>
        </a:gradFill>
      </p:bgPr>
    </p:bg>
    <p:spTree>
      <p:nvGrpSpPr>
        <p:cNvPr id="120" name="Shape 120"/>
        <p:cNvGrpSpPr/>
        <p:nvPr/>
      </p:nvGrpSpPr>
      <p:grpSpPr>
        <a:xfrm>
          <a:off x="0" y="0"/>
          <a:ext cx="0" cy="0"/>
          <a:chOff x="0" y="0"/>
          <a:chExt cx="0" cy="0"/>
        </a:xfrm>
      </p:grpSpPr>
      <p:sp>
        <p:nvSpPr>
          <p:cNvPr id="121" name="Shape 121"/>
          <p:cNvSpPr txBox="1"/>
          <p:nvPr>
            <p:ph type="title"/>
          </p:nvPr>
        </p:nvSpPr>
        <p:spPr>
          <a:xfrm>
            <a:off x="628650" y="365126"/>
            <a:ext cx="788670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1" i="0" lang="en-GB" sz="4400" u="none" cap="none" strike="noStrike">
                <a:solidFill>
                  <a:schemeClr val="dk1"/>
                </a:solidFill>
                <a:latin typeface="Calibri"/>
                <a:ea typeface="Calibri"/>
                <a:cs typeface="Calibri"/>
                <a:sym typeface="Calibri"/>
              </a:rPr>
              <a:t>Let us pray to Our Lady…</a:t>
            </a:r>
          </a:p>
        </p:txBody>
      </p:sp>
      <p:sp>
        <p:nvSpPr>
          <p:cNvPr id="122" name="Shape 122"/>
          <p:cNvSpPr txBox="1"/>
          <p:nvPr>
            <p:ph idx="1" type="body"/>
          </p:nvPr>
        </p:nvSpPr>
        <p:spPr>
          <a:xfrm>
            <a:off x="628650" y="1825625"/>
            <a:ext cx="7886700" cy="435133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Oh, Mary, </a:t>
            </a:r>
            <a:r>
              <a:rPr lang="en-GB" sz="2590"/>
              <a:t>Q</a:t>
            </a:r>
            <a:r>
              <a:rPr b="0" i="0" lang="en-GB" sz="2590" u="none" cap="none" strike="noStrike">
                <a:solidFill>
                  <a:schemeClr val="dk1"/>
                </a:solidFill>
                <a:latin typeface="Calibri"/>
                <a:ea typeface="Calibri"/>
                <a:cs typeface="Calibri"/>
                <a:sym typeface="Calibri"/>
              </a:rPr>
              <a:t>ueen of Peace,</a:t>
            </a:r>
          </a:p>
          <a:p>
            <a:pPr indent="0" lvl="0" marL="0" marR="0" rtl="0" algn="l">
              <a:lnSpc>
                <a:spcPct val="90000"/>
              </a:lnSpc>
              <a:spcBef>
                <a:spcPts val="100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Teach us to live together in harmony</a:t>
            </a:r>
          </a:p>
          <a:p>
            <a:pPr indent="0" lvl="0" marL="0" marR="0" rtl="0" algn="l">
              <a:lnSpc>
                <a:spcPct val="90000"/>
              </a:lnSpc>
              <a:spcBef>
                <a:spcPts val="100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And treat each other with respect and dignity.</a:t>
            </a:r>
          </a:p>
          <a:p>
            <a:pPr indent="0" lvl="0" marL="0" marR="0" rtl="0" algn="l">
              <a:lnSpc>
                <a:spcPct val="90000"/>
              </a:lnSpc>
              <a:spcBef>
                <a:spcPts val="1000"/>
              </a:spcBef>
              <a:spcAft>
                <a:spcPts val="0"/>
              </a:spcAft>
              <a:buClr>
                <a:schemeClr val="dk1"/>
              </a:buClr>
              <a:buSzPct val="25000"/>
              <a:buFont typeface="Arial"/>
              <a:buNone/>
            </a:pPr>
            <a:r>
              <a:t/>
            </a:r>
            <a:endParaRPr b="0" i="0" sz="259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May our school be a model of peace for all who enter,</a:t>
            </a:r>
          </a:p>
          <a:p>
            <a:pPr indent="0" lvl="0" marL="0" marR="0" rtl="0" algn="l">
              <a:lnSpc>
                <a:spcPct val="90000"/>
              </a:lnSpc>
              <a:spcBef>
                <a:spcPts val="100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And we may grow together </a:t>
            </a:r>
          </a:p>
          <a:p>
            <a:pPr indent="0" lvl="0" marL="0" marR="0" rtl="0" algn="l">
              <a:lnSpc>
                <a:spcPct val="90000"/>
              </a:lnSpc>
              <a:spcBef>
                <a:spcPts val="1000"/>
              </a:spcBef>
              <a:spcAft>
                <a:spcPts val="0"/>
              </a:spcAft>
              <a:buClr>
                <a:schemeClr val="dk1"/>
              </a:buClr>
              <a:buSzPct val="25000"/>
              <a:buFont typeface="Arial"/>
              <a:buNone/>
            </a:pPr>
            <a:r>
              <a:rPr b="0" i="0" lang="en-GB" sz="2590" u="none" cap="none" strike="noStrike">
                <a:solidFill>
                  <a:schemeClr val="dk1"/>
                </a:solidFill>
                <a:latin typeface="Calibri"/>
                <a:ea typeface="Calibri"/>
                <a:cs typeface="Calibri"/>
                <a:sym typeface="Calibri"/>
              </a:rPr>
              <a:t>In the love of your son, Jesus.</a:t>
            </a:r>
          </a:p>
          <a:p>
            <a:pPr indent="0" lvl="0" marL="0" marR="0" rtl="0" algn="l">
              <a:lnSpc>
                <a:spcPct val="90000"/>
              </a:lnSpc>
              <a:spcBef>
                <a:spcPts val="1000"/>
              </a:spcBef>
              <a:spcAft>
                <a:spcPts val="0"/>
              </a:spcAft>
              <a:buClr>
                <a:schemeClr val="dk1"/>
              </a:buClr>
              <a:buSzPct val="25000"/>
              <a:buFont typeface="Arial"/>
              <a:buNone/>
            </a:pPr>
            <a:r>
              <a:t/>
            </a:r>
            <a:endParaRPr b="0" i="0" sz="2590" u="none" cap="none" strike="noStrike">
              <a:solidFill>
                <a:schemeClr val="dk1"/>
              </a:solidFill>
              <a:latin typeface="Calibri"/>
              <a:ea typeface="Calibri"/>
              <a:cs typeface="Calibri"/>
              <a:sym typeface="Calibri"/>
            </a:endParaRPr>
          </a:p>
          <a:p>
            <a:pPr indent="0" lvl="0" marL="0" marR="0" rtl="0" algn="l">
              <a:lnSpc>
                <a:spcPct val="90000"/>
              </a:lnSpc>
              <a:spcBef>
                <a:spcPts val="1000"/>
              </a:spcBef>
              <a:buClr>
                <a:schemeClr val="dk1"/>
              </a:buClr>
              <a:buSzPct val="25000"/>
              <a:buFont typeface="Arial"/>
              <a:buNone/>
            </a:pPr>
            <a:r>
              <a:rPr b="0" i="0" lang="en-GB" sz="2590" u="none" cap="none" strike="noStrike">
                <a:solidFill>
                  <a:schemeClr val="dk1"/>
                </a:solidFill>
                <a:latin typeface="Calibri"/>
                <a:ea typeface="Calibri"/>
                <a:cs typeface="Calibri"/>
                <a:sym typeface="Calibri"/>
              </a:rPr>
              <a:t>Amen.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2E75B5"/>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628650" y="365126"/>
            <a:ext cx="788670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1" i="0" lang="en-GB" sz="4400" u="sng" cap="none" strike="noStrike">
                <a:solidFill>
                  <a:schemeClr val="dk1"/>
                </a:solidFill>
                <a:latin typeface="Calibri"/>
                <a:ea typeface="Calibri"/>
                <a:cs typeface="Calibri"/>
                <a:sym typeface="Calibri"/>
              </a:rPr>
              <a:t>Ave Maria</a:t>
            </a:r>
          </a:p>
        </p:txBody>
      </p:sp>
      <p:pic>
        <p:nvPicPr>
          <p:cNvPr descr="Image result for our lady" id="128" name="Shape 128"/>
          <p:cNvPicPr preferRelativeResize="0"/>
          <p:nvPr/>
        </p:nvPicPr>
        <p:blipFill rotWithShape="1">
          <a:blip r:embed="rId3">
            <a:alphaModFix/>
          </a:blip>
          <a:srcRect b="0" l="0" r="0" t="0"/>
          <a:stretch/>
        </p:blipFill>
        <p:spPr>
          <a:xfrm>
            <a:off x="2441575" y="1515269"/>
            <a:ext cx="3962399" cy="49720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