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12" Type="http://schemas.openxmlformats.org/officeDocument/2006/relationships/slide" Target="slides/slide8.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2" name="Shape 82"/>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8" name="Shape 8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4" name="Shape 9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0" name="Shape 10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4" name="Shape 104"/>
        <p:cNvGrpSpPr/>
        <p:nvPr/>
      </p:nvGrpSpPr>
      <p:grpSpPr>
        <a:xfrm>
          <a:off x="0" y="0"/>
          <a:ext cx="0" cy="0"/>
          <a:chOff x="0" y="0"/>
          <a:chExt cx="0" cy="0"/>
        </a:xfrm>
      </p:grpSpPr>
      <p:sp>
        <p:nvSpPr>
          <p:cNvPr id="105" name="Shape 10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6" name="Shape 10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3" name="Shape 11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9" name="Shape 11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3" name="Shape 123"/>
        <p:cNvGrpSpPr/>
        <p:nvPr/>
      </p:nvGrpSpPr>
      <p:grpSpPr>
        <a:xfrm>
          <a:off x="0" y="0"/>
          <a:ext cx="0" cy="0"/>
          <a:chOff x="0" y="0"/>
          <a:chExt cx="0" cy="0"/>
        </a:xfrm>
      </p:grpSpPr>
      <p:sp>
        <p:nvSpPr>
          <p:cNvPr id="124" name="Shape 124"/>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5" name="Shape 125"/>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1" name="Shape 11"/>
        <p:cNvGrpSpPr/>
        <p:nvPr/>
      </p:nvGrpSpPr>
      <p:grpSpPr>
        <a:xfrm>
          <a:off x="0" y="0"/>
          <a:ext cx="0" cy="0"/>
          <a:chOff x="0" y="0"/>
          <a:chExt cx="0" cy="0"/>
        </a:xfrm>
      </p:grpSpPr>
      <p:sp>
        <p:nvSpPr>
          <p:cNvPr id="12" name="Shape 12"/>
          <p:cNvSpPr txBox="1"/>
          <p:nvPr>
            <p:ph type="ctrTitle"/>
          </p:nvPr>
        </p:nvSpPr>
        <p:spPr>
          <a:xfrm>
            <a:off x="685800" y="1122362"/>
            <a:ext cx="7772400" cy="2387600"/>
          </a:xfrm>
          <a:prstGeom prst="rect">
            <a:avLst/>
          </a:prstGeom>
          <a:noFill/>
          <a:ln>
            <a:noFill/>
          </a:ln>
        </p:spPr>
        <p:txBody>
          <a:bodyPr anchorCtr="0" anchor="b" bIns="91425" lIns="91425" rIns="91425" tIns="91425"/>
          <a:lstStyle>
            <a:lvl1pPr indent="0" lvl="0" marL="0" marR="0" rtl="0" algn="ctr">
              <a:lnSpc>
                <a:spcPct val="90000"/>
              </a:lnSpc>
              <a:spcBef>
                <a:spcPts val="0"/>
              </a:spcBef>
              <a:buClr>
                <a:schemeClr val="dk1"/>
              </a:buClr>
              <a:buFont typeface="Calibri"/>
              <a:buNone/>
              <a:defRPr b="0" i="0" sz="6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3" name="Shape 13"/>
          <p:cNvSpPr txBox="1"/>
          <p:nvPr>
            <p:ph idx="1" type="subTitle"/>
          </p:nvPr>
        </p:nvSpPr>
        <p:spPr>
          <a:xfrm>
            <a:off x="1143000" y="3602037"/>
            <a:ext cx="6858000" cy="1655761"/>
          </a:xfrm>
          <a:prstGeom prst="rect">
            <a:avLst/>
          </a:prstGeom>
          <a:noFill/>
          <a:ln>
            <a:noFill/>
          </a:ln>
        </p:spPr>
        <p:txBody>
          <a:bodyPr anchorCtr="0" anchor="t" bIns="91425" lIns="91425" rIns="91425" tIns="91425"/>
          <a:lstStyle>
            <a:lvl1pPr indent="0" lvl="0" marL="0" marR="0" rtl="0" algn="ctr">
              <a:lnSpc>
                <a:spcPct val="90000"/>
              </a:lnSpc>
              <a:spcBef>
                <a:spcPts val="1000"/>
              </a:spcBef>
              <a:buClr>
                <a:schemeClr val="dk1"/>
              </a:buClr>
              <a:buFont typeface="Arial"/>
              <a:buNone/>
              <a:defRPr b="0" i="0" sz="2400" u="none" cap="none" strike="noStrike">
                <a:solidFill>
                  <a:schemeClr val="dk1"/>
                </a:solidFill>
                <a:latin typeface="Calibri"/>
                <a:ea typeface="Calibri"/>
                <a:cs typeface="Calibri"/>
                <a:sym typeface="Calibri"/>
              </a:defRPr>
            </a:lvl1pPr>
            <a:lvl2pPr indent="0" lvl="1" marL="457200" marR="0" rtl="0" algn="ctr">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2pPr>
            <a:lvl3pPr indent="0" lvl="2" marL="914400" marR="0" rtl="0" algn="ctr">
              <a:lnSpc>
                <a:spcPct val="90000"/>
              </a:lnSpc>
              <a:spcBef>
                <a:spcPts val="500"/>
              </a:spcBef>
              <a:buClr>
                <a:schemeClr val="dk1"/>
              </a:buClr>
              <a:buFont typeface="Arial"/>
              <a:buNone/>
              <a:defRPr b="0" i="0" sz="1800" u="none" cap="none" strike="noStrike">
                <a:solidFill>
                  <a:schemeClr val="dk1"/>
                </a:solidFill>
                <a:latin typeface="Calibri"/>
                <a:ea typeface="Calibri"/>
                <a:cs typeface="Calibri"/>
                <a:sym typeface="Calibri"/>
              </a:defRPr>
            </a:lvl3pPr>
            <a:lvl4pPr indent="0" lvl="3" marL="13716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4pPr>
            <a:lvl5pPr indent="0" lvl="4" marL="18288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5pPr>
            <a:lvl6pPr indent="0" lvl="5" marL="22860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6pPr>
            <a:lvl7pPr indent="0" lvl="6" marL="27432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7pPr>
            <a:lvl8pPr indent="0" lvl="7" marL="32004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8pPr>
            <a:lvl9pPr indent="0" lvl="8" marL="3657600" marR="0" rtl="0" algn="ctr">
              <a:lnSpc>
                <a:spcPct val="90000"/>
              </a:lnSpc>
              <a:spcBef>
                <a:spcPts val="500"/>
              </a:spcBef>
              <a:buClr>
                <a:schemeClr val="dk1"/>
              </a:buClr>
              <a:buFont typeface="Arial"/>
              <a:buNone/>
              <a:defRPr b="0" i="0" sz="1600" u="none" cap="none" strike="noStrike">
                <a:solidFill>
                  <a:schemeClr val="dk1"/>
                </a:solidFill>
                <a:latin typeface="Calibri"/>
                <a:ea typeface="Calibri"/>
                <a:cs typeface="Calibri"/>
                <a:sym typeface="Calibri"/>
              </a:defRPr>
            </a:lvl9pPr>
          </a:lstStyle>
          <a:p/>
        </p:txBody>
      </p:sp>
      <p:sp>
        <p:nvSpPr>
          <p:cNvPr id="14" name="Shape 14"/>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5" name="Shape 15"/>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6" name="Shape 16"/>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68" name="Shape 68"/>
        <p:cNvGrpSpPr/>
        <p:nvPr/>
      </p:nvGrpSpPr>
      <p:grpSpPr>
        <a:xfrm>
          <a:off x="0" y="0"/>
          <a:ext cx="0" cy="0"/>
          <a:chOff x="0" y="0"/>
          <a:chExt cx="0" cy="0"/>
        </a:xfrm>
      </p:grpSpPr>
      <p:sp>
        <p:nvSpPr>
          <p:cNvPr id="69" name="Shape 69"/>
          <p:cNvSpPr txBox="1"/>
          <p:nvPr>
            <p:ph type="title"/>
          </p:nvPr>
        </p:nvSpPr>
        <p:spPr>
          <a:xfrm>
            <a:off x="628650" y="365126"/>
            <a:ext cx="7886700"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0" name="Shape 70"/>
          <p:cNvSpPr txBox="1"/>
          <p:nvPr>
            <p:ph idx="1" type="body"/>
          </p:nvPr>
        </p:nvSpPr>
        <p:spPr>
          <a:xfrm rot="5400000">
            <a:off x="2396330" y="57943"/>
            <a:ext cx="4351338" cy="7886700"/>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71" name="Shape 71"/>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2" name="Shape 72"/>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74" name="Shape 74"/>
        <p:cNvGrpSpPr/>
        <p:nvPr/>
      </p:nvGrpSpPr>
      <p:grpSpPr>
        <a:xfrm>
          <a:off x="0" y="0"/>
          <a:ext cx="0" cy="0"/>
          <a:chOff x="0" y="0"/>
          <a:chExt cx="0" cy="0"/>
        </a:xfrm>
      </p:grpSpPr>
      <p:sp>
        <p:nvSpPr>
          <p:cNvPr id="75" name="Shape 75"/>
          <p:cNvSpPr txBox="1"/>
          <p:nvPr>
            <p:ph type="title"/>
          </p:nvPr>
        </p:nvSpPr>
        <p:spPr>
          <a:xfrm rot="5400000">
            <a:off x="4623593" y="2285206"/>
            <a:ext cx="5811838" cy="1971675"/>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6" name="Shape 76"/>
          <p:cNvSpPr txBox="1"/>
          <p:nvPr>
            <p:ph idx="1" type="body"/>
          </p:nvPr>
        </p:nvSpPr>
        <p:spPr>
          <a:xfrm rot="5400000">
            <a:off x="623093" y="370681"/>
            <a:ext cx="5811838" cy="5800725"/>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77" name="Shape 77"/>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8" name="Shape 78"/>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17" name="Shape 17"/>
        <p:cNvGrpSpPr/>
        <p:nvPr/>
      </p:nvGrpSpPr>
      <p:grpSpPr>
        <a:xfrm>
          <a:off x="0" y="0"/>
          <a:ext cx="0" cy="0"/>
          <a:chOff x="0" y="0"/>
          <a:chExt cx="0" cy="0"/>
        </a:xfrm>
      </p:grpSpPr>
      <p:sp>
        <p:nvSpPr>
          <p:cNvPr id="18" name="Shape 18"/>
          <p:cNvSpPr txBox="1"/>
          <p:nvPr>
            <p:ph type="title"/>
          </p:nvPr>
        </p:nvSpPr>
        <p:spPr>
          <a:xfrm>
            <a:off x="628650" y="365126"/>
            <a:ext cx="7886700"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9" name="Shape 19"/>
          <p:cNvSpPr txBox="1"/>
          <p:nvPr>
            <p:ph idx="1" type="body"/>
          </p:nvPr>
        </p:nvSpPr>
        <p:spPr>
          <a:xfrm>
            <a:off x="628650" y="1825625"/>
            <a:ext cx="78867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20" name="Shape 20"/>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1" name="Shape 21"/>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3" name="Shape 23"/>
        <p:cNvGrpSpPr/>
        <p:nvPr/>
      </p:nvGrpSpPr>
      <p:grpSpPr>
        <a:xfrm>
          <a:off x="0" y="0"/>
          <a:ext cx="0" cy="0"/>
          <a:chOff x="0" y="0"/>
          <a:chExt cx="0" cy="0"/>
        </a:xfrm>
      </p:grpSpPr>
      <p:sp>
        <p:nvSpPr>
          <p:cNvPr id="24" name="Shape 24"/>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5" name="Shape 25"/>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6" name="Shape 26"/>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7" name="Shape 27"/>
        <p:cNvGrpSpPr/>
        <p:nvPr/>
      </p:nvGrpSpPr>
      <p:grpSpPr>
        <a:xfrm>
          <a:off x="0" y="0"/>
          <a:ext cx="0" cy="0"/>
          <a:chOff x="0" y="0"/>
          <a:chExt cx="0" cy="0"/>
        </a:xfrm>
      </p:grpSpPr>
      <p:sp>
        <p:nvSpPr>
          <p:cNvPr id="28" name="Shape 28"/>
          <p:cNvSpPr txBox="1"/>
          <p:nvPr>
            <p:ph type="title"/>
          </p:nvPr>
        </p:nvSpPr>
        <p:spPr>
          <a:xfrm>
            <a:off x="623887" y="1709739"/>
            <a:ext cx="7886700" cy="2852737"/>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dk1"/>
              </a:buClr>
              <a:buFont typeface="Calibri"/>
              <a:buNone/>
              <a:defRPr b="0" i="0" sz="6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9" name="Shape 29"/>
          <p:cNvSpPr txBox="1"/>
          <p:nvPr>
            <p:ph idx="1" type="body"/>
          </p:nvPr>
        </p:nvSpPr>
        <p:spPr>
          <a:xfrm>
            <a:off x="623887" y="4589464"/>
            <a:ext cx="7886700" cy="1500187"/>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dk1"/>
              </a:buClr>
              <a:buFont typeface="Arial"/>
              <a:buNone/>
              <a:defRPr b="0" i="0" sz="24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rgbClr val="888888"/>
              </a:buClr>
              <a:buFont typeface="Arial"/>
              <a:buNone/>
              <a:defRPr b="0" i="0" sz="2000" u="none" cap="none" strike="noStrike">
                <a:solidFill>
                  <a:srgbClr val="888888"/>
                </a:solidFill>
                <a:latin typeface="Calibri"/>
                <a:ea typeface="Calibri"/>
                <a:cs typeface="Calibri"/>
                <a:sym typeface="Calibri"/>
              </a:defRPr>
            </a:lvl2pPr>
            <a:lvl3pPr indent="0" lvl="2" marL="914400" marR="0" rtl="0" algn="l">
              <a:lnSpc>
                <a:spcPct val="90000"/>
              </a:lnSpc>
              <a:spcBef>
                <a:spcPts val="500"/>
              </a:spcBef>
              <a:buClr>
                <a:srgbClr val="888888"/>
              </a:buClr>
              <a:buFont typeface="Arial"/>
              <a:buNone/>
              <a:defRPr b="0" i="0" sz="1800" u="none" cap="none" strike="noStrike">
                <a:solidFill>
                  <a:srgbClr val="888888"/>
                </a:solidFill>
                <a:latin typeface="Calibri"/>
                <a:ea typeface="Calibri"/>
                <a:cs typeface="Calibri"/>
                <a:sym typeface="Calibri"/>
              </a:defRPr>
            </a:lvl3pPr>
            <a:lvl4pPr indent="0" lvl="3" marL="13716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4pPr>
            <a:lvl5pPr indent="0" lvl="4" marL="18288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5pPr>
            <a:lvl6pPr indent="0" lvl="5" marL="22860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6pPr>
            <a:lvl7pPr indent="0" lvl="6" marL="27432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7pPr>
            <a:lvl8pPr indent="0" lvl="7" marL="32004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8pPr>
            <a:lvl9pPr indent="0" lvl="8" marL="3657600" marR="0" rtl="0" algn="l">
              <a:lnSpc>
                <a:spcPct val="90000"/>
              </a:lnSpc>
              <a:spcBef>
                <a:spcPts val="500"/>
              </a:spcBef>
              <a:buClr>
                <a:srgbClr val="888888"/>
              </a:buClr>
              <a:buFont typeface="Arial"/>
              <a:buNone/>
              <a:defRPr b="0" i="0" sz="1600" u="none" cap="none" strike="noStrike">
                <a:solidFill>
                  <a:srgbClr val="888888"/>
                </a:solidFill>
                <a:latin typeface="Calibri"/>
                <a:ea typeface="Calibri"/>
                <a:cs typeface="Calibri"/>
                <a:sym typeface="Calibri"/>
              </a:defRPr>
            </a:lvl9pPr>
          </a:lstStyle>
          <a:p/>
        </p:txBody>
      </p:sp>
      <p:sp>
        <p:nvSpPr>
          <p:cNvPr id="30" name="Shape 30"/>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1" name="Shape 31"/>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2" name="Shape 32"/>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3" name="Shape 33"/>
        <p:cNvGrpSpPr/>
        <p:nvPr/>
      </p:nvGrpSpPr>
      <p:grpSpPr>
        <a:xfrm>
          <a:off x="0" y="0"/>
          <a:ext cx="0" cy="0"/>
          <a:chOff x="0" y="0"/>
          <a:chExt cx="0" cy="0"/>
        </a:xfrm>
      </p:grpSpPr>
      <p:sp>
        <p:nvSpPr>
          <p:cNvPr id="34" name="Shape 34"/>
          <p:cNvSpPr txBox="1"/>
          <p:nvPr>
            <p:ph type="title"/>
          </p:nvPr>
        </p:nvSpPr>
        <p:spPr>
          <a:xfrm>
            <a:off x="628650" y="365126"/>
            <a:ext cx="7886700"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5" name="Shape 35"/>
          <p:cNvSpPr txBox="1"/>
          <p:nvPr>
            <p:ph idx="1" type="body"/>
          </p:nvPr>
        </p:nvSpPr>
        <p:spPr>
          <a:xfrm>
            <a:off x="628650" y="1825625"/>
            <a:ext cx="38862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2" type="body"/>
          </p:nvPr>
        </p:nvSpPr>
        <p:spPr>
          <a:xfrm>
            <a:off x="4629150" y="1825625"/>
            <a:ext cx="38862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37" name="Shape 37"/>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8" name="Shape 38"/>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9" name="Shape 39"/>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0" name="Shape 40"/>
        <p:cNvGrpSpPr/>
        <p:nvPr/>
      </p:nvGrpSpPr>
      <p:grpSpPr>
        <a:xfrm>
          <a:off x="0" y="0"/>
          <a:ext cx="0" cy="0"/>
          <a:chOff x="0" y="0"/>
          <a:chExt cx="0" cy="0"/>
        </a:xfrm>
      </p:grpSpPr>
      <p:sp>
        <p:nvSpPr>
          <p:cNvPr id="41" name="Shape 41"/>
          <p:cNvSpPr txBox="1"/>
          <p:nvPr>
            <p:ph type="title"/>
          </p:nvPr>
        </p:nvSpPr>
        <p:spPr>
          <a:xfrm>
            <a:off x="629841" y="365126"/>
            <a:ext cx="7886700"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2" name="Shape 42"/>
          <p:cNvSpPr txBox="1"/>
          <p:nvPr>
            <p:ph idx="1" type="body"/>
          </p:nvPr>
        </p:nvSpPr>
        <p:spPr>
          <a:xfrm>
            <a:off x="629841" y="1681163"/>
            <a:ext cx="3868340"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3" name="Shape 43"/>
          <p:cNvSpPr txBox="1"/>
          <p:nvPr>
            <p:ph idx="2" type="body"/>
          </p:nvPr>
        </p:nvSpPr>
        <p:spPr>
          <a:xfrm>
            <a:off x="629841" y="2505075"/>
            <a:ext cx="3868340"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4" name="Shape 44"/>
          <p:cNvSpPr txBox="1"/>
          <p:nvPr>
            <p:ph idx="3" type="body"/>
          </p:nvPr>
        </p:nvSpPr>
        <p:spPr>
          <a:xfrm>
            <a:off x="4629150" y="1681163"/>
            <a:ext cx="3887390" cy="823912"/>
          </a:xfrm>
          <a:prstGeom prst="rect">
            <a:avLst/>
          </a:prstGeom>
          <a:noFill/>
          <a:ln>
            <a:noFill/>
          </a:ln>
        </p:spPr>
        <p:txBody>
          <a:bodyPr anchorCtr="0" anchor="b" bIns="91425" lIns="91425" rIns="91425" tIns="91425"/>
          <a:lstStyle>
            <a:lvl1pPr indent="0" lvl="0" marL="0" marR="0" rtl="0" algn="l">
              <a:lnSpc>
                <a:spcPct val="90000"/>
              </a:lnSpc>
              <a:spcBef>
                <a:spcPts val="100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5" name="Shape 45"/>
          <p:cNvSpPr txBox="1"/>
          <p:nvPr>
            <p:ph idx="4" type="body"/>
          </p:nvPr>
        </p:nvSpPr>
        <p:spPr>
          <a:xfrm>
            <a:off x="4629150" y="2505075"/>
            <a:ext cx="3887390" cy="368458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6" name="Shape 46"/>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7" name="Shape 47"/>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8" name="Shape 48"/>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9" name="Shape 49"/>
        <p:cNvGrpSpPr/>
        <p:nvPr/>
      </p:nvGrpSpPr>
      <p:grpSpPr>
        <a:xfrm>
          <a:off x="0" y="0"/>
          <a:ext cx="0" cy="0"/>
          <a:chOff x="0" y="0"/>
          <a:chExt cx="0" cy="0"/>
        </a:xfrm>
      </p:grpSpPr>
      <p:sp>
        <p:nvSpPr>
          <p:cNvPr id="50" name="Shape 50"/>
          <p:cNvSpPr txBox="1"/>
          <p:nvPr>
            <p:ph type="title"/>
          </p:nvPr>
        </p:nvSpPr>
        <p:spPr>
          <a:xfrm>
            <a:off x="628650" y="365126"/>
            <a:ext cx="7886700"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1" name="Shape 51"/>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2" name="Shape 52"/>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3" name="Shape 53"/>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54" name="Shape 54"/>
        <p:cNvGrpSpPr/>
        <p:nvPr/>
      </p:nvGrpSpPr>
      <p:grpSpPr>
        <a:xfrm>
          <a:off x="0" y="0"/>
          <a:ext cx="0" cy="0"/>
          <a:chOff x="0" y="0"/>
          <a:chExt cx="0" cy="0"/>
        </a:xfrm>
      </p:grpSpPr>
      <p:sp>
        <p:nvSpPr>
          <p:cNvPr id="55" name="Shape 55"/>
          <p:cNvSpPr txBox="1"/>
          <p:nvPr>
            <p:ph type="title"/>
          </p:nvPr>
        </p:nvSpPr>
        <p:spPr>
          <a:xfrm>
            <a:off x="629841" y="457200"/>
            <a:ext cx="2949178"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dk1"/>
              </a:buClr>
              <a:buFont typeface="Calibri"/>
              <a:buNone/>
              <a:defRPr b="0" i="0" sz="32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6" name="Shape 56"/>
          <p:cNvSpPr txBox="1"/>
          <p:nvPr>
            <p:ph idx="1" type="body"/>
          </p:nvPr>
        </p:nvSpPr>
        <p:spPr>
          <a:xfrm>
            <a:off x="3887391" y="987425"/>
            <a:ext cx="4629150" cy="4873624"/>
          </a:xfrm>
          <a:prstGeom prst="rect">
            <a:avLst/>
          </a:prstGeom>
          <a:noFill/>
          <a:ln>
            <a:noFill/>
          </a:ln>
        </p:spPr>
        <p:txBody>
          <a:bodyPr anchorCtr="0" anchor="t" bIns="91425" lIns="91425" rIns="91425" tIns="91425"/>
          <a:lstStyle>
            <a:lvl1pPr indent="-25400" lvl="0" marL="228600" marR="0" rtl="0" algn="l">
              <a:lnSpc>
                <a:spcPct val="90000"/>
              </a:lnSpc>
              <a:spcBef>
                <a:spcPts val="100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50800" lvl="1" marL="685800" marR="0" rtl="0" algn="l">
              <a:lnSpc>
                <a:spcPct val="90000"/>
              </a:lnSpc>
              <a:spcBef>
                <a:spcPts val="5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57" name="Shape 57"/>
          <p:cNvSpPr txBox="1"/>
          <p:nvPr>
            <p:ph idx="2" type="body"/>
          </p:nvPr>
        </p:nvSpPr>
        <p:spPr>
          <a:xfrm>
            <a:off x="629841" y="2057400"/>
            <a:ext cx="2949178"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dk1"/>
              </a:buClr>
              <a:buFont typeface="Arial"/>
              <a:buNone/>
              <a:defRPr b="0" i="0" sz="16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0" i="0" sz="14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0" i="0" sz="12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9pPr>
          </a:lstStyle>
          <a:p/>
        </p:txBody>
      </p:sp>
      <p:sp>
        <p:nvSpPr>
          <p:cNvPr id="58" name="Shape 58"/>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1" name="Shape 61"/>
        <p:cNvGrpSpPr/>
        <p:nvPr/>
      </p:nvGrpSpPr>
      <p:grpSpPr>
        <a:xfrm>
          <a:off x="0" y="0"/>
          <a:ext cx="0" cy="0"/>
          <a:chOff x="0" y="0"/>
          <a:chExt cx="0" cy="0"/>
        </a:xfrm>
      </p:grpSpPr>
      <p:sp>
        <p:nvSpPr>
          <p:cNvPr id="62" name="Shape 62"/>
          <p:cNvSpPr txBox="1"/>
          <p:nvPr>
            <p:ph type="title"/>
          </p:nvPr>
        </p:nvSpPr>
        <p:spPr>
          <a:xfrm>
            <a:off x="629841" y="457200"/>
            <a:ext cx="2949178" cy="1600199"/>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dk1"/>
              </a:buClr>
              <a:buFont typeface="Calibri"/>
              <a:buNone/>
              <a:defRPr b="0" i="0" sz="32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3" name="Shape 63"/>
          <p:cNvSpPr/>
          <p:nvPr>
            <p:ph idx="2" type="pic"/>
          </p:nvPr>
        </p:nvSpPr>
        <p:spPr>
          <a:xfrm>
            <a:off x="3887391" y="987425"/>
            <a:ext cx="4629150" cy="4873624"/>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4" name="Shape 64"/>
          <p:cNvSpPr txBox="1"/>
          <p:nvPr>
            <p:ph idx="1" type="body"/>
          </p:nvPr>
        </p:nvSpPr>
        <p:spPr>
          <a:xfrm>
            <a:off x="629841" y="2057400"/>
            <a:ext cx="2949178" cy="3811588"/>
          </a:xfrm>
          <a:prstGeom prst="rect">
            <a:avLst/>
          </a:prstGeom>
          <a:noFill/>
          <a:ln>
            <a:noFill/>
          </a:ln>
        </p:spPr>
        <p:txBody>
          <a:bodyPr anchorCtr="0" anchor="t" bIns="91425" lIns="91425" rIns="91425" tIns="91425"/>
          <a:lstStyle>
            <a:lvl1pPr indent="0" lvl="0" marL="0" marR="0" rtl="0" algn="l">
              <a:lnSpc>
                <a:spcPct val="90000"/>
              </a:lnSpc>
              <a:spcBef>
                <a:spcPts val="1000"/>
              </a:spcBef>
              <a:buClr>
                <a:schemeClr val="dk1"/>
              </a:buClr>
              <a:buFont typeface="Arial"/>
              <a:buNone/>
              <a:defRPr b="0" i="0" sz="1600" u="none" cap="none" strike="noStrike">
                <a:solidFill>
                  <a:schemeClr val="dk1"/>
                </a:solidFill>
                <a:latin typeface="Calibri"/>
                <a:ea typeface="Calibri"/>
                <a:cs typeface="Calibri"/>
                <a:sym typeface="Calibri"/>
              </a:defRPr>
            </a:lvl1pPr>
            <a:lvl2pPr indent="0" lvl="1" marL="457200" marR="0" rtl="0" algn="l">
              <a:lnSpc>
                <a:spcPct val="90000"/>
              </a:lnSpc>
              <a:spcBef>
                <a:spcPts val="500"/>
              </a:spcBef>
              <a:buClr>
                <a:schemeClr val="dk1"/>
              </a:buClr>
              <a:buFont typeface="Arial"/>
              <a:buNone/>
              <a:defRPr b="0" i="0" sz="1400" u="none" cap="none" strike="noStrike">
                <a:solidFill>
                  <a:schemeClr val="dk1"/>
                </a:solidFill>
                <a:latin typeface="Calibri"/>
                <a:ea typeface="Calibri"/>
                <a:cs typeface="Calibri"/>
                <a:sym typeface="Calibri"/>
              </a:defRPr>
            </a:lvl2pPr>
            <a:lvl3pPr indent="0" lvl="2" marL="914400" marR="0" rtl="0" algn="l">
              <a:lnSpc>
                <a:spcPct val="90000"/>
              </a:lnSpc>
              <a:spcBef>
                <a:spcPts val="500"/>
              </a:spcBef>
              <a:buClr>
                <a:schemeClr val="dk1"/>
              </a:buClr>
              <a:buFont typeface="Arial"/>
              <a:buNone/>
              <a:defRPr b="0" i="0" sz="1200" u="none" cap="none" strike="noStrike">
                <a:solidFill>
                  <a:schemeClr val="dk1"/>
                </a:solidFill>
                <a:latin typeface="Calibri"/>
                <a:ea typeface="Calibri"/>
                <a:cs typeface="Calibri"/>
                <a:sym typeface="Calibri"/>
              </a:defRPr>
            </a:lvl3pPr>
            <a:lvl4pPr indent="0" lvl="3" marL="1371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4pPr>
            <a:lvl5pPr indent="0" lvl="4" marL="18288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5pPr>
            <a:lvl6pPr indent="0" lvl="5" marL="22860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6pPr>
            <a:lvl7pPr indent="0" lvl="6" marL="27432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7pPr>
            <a:lvl8pPr indent="0" lvl="7" marL="32004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8pPr>
            <a:lvl9pPr indent="0" lvl="8" marL="3657600" marR="0" rtl="0" algn="l">
              <a:lnSpc>
                <a:spcPct val="90000"/>
              </a:lnSpc>
              <a:spcBef>
                <a:spcPts val="500"/>
              </a:spcBef>
              <a:buClr>
                <a:schemeClr val="dk1"/>
              </a:buClr>
              <a:buFont typeface="Arial"/>
              <a:buNone/>
              <a:defRPr b="0" i="0" sz="1000" u="none" cap="none" strike="noStrike">
                <a:solidFill>
                  <a:schemeClr val="dk1"/>
                </a:solidFill>
                <a:latin typeface="Calibri"/>
                <a:ea typeface="Calibri"/>
                <a:cs typeface="Calibri"/>
                <a:sym typeface="Calibri"/>
              </a:defRPr>
            </a:lvl9pPr>
          </a:lstStyle>
          <a:p/>
        </p:txBody>
      </p:sp>
      <p:sp>
        <p:nvSpPr>
          <p:cNvPr id="65" name="Shape 65"/>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628650" y="365126"/>
            <a:ext cx="7886700" cy="1325562"/>
          </a:xfrm>
          <a:prstGeom prst="rect">
            <a:avLst/>
          </a:prstGeom>
          <a:noFill/>
          <a:ln>
            <a:noFill/>
          </a:ln>
        </p:spPr>
        <p:txBody>
          <a:bodyPr anchorCtr="0" anchor="ctr" bIns="91425" lIns="91425" rIns="91425" tIns="91425"/>
          <a:lstStyle>
            <a:lvl1pPr indent="0" lvl="0" marL="0" marR="0" rtl="0" algn="l">
              <a:lnSpc>
                <a:spcPct val="90000"/>
              </a:lnSpc>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 name="Shape 7"/>
          <p:cNvSpPr txBox="1"/>
          <p:nvPr>
            <p:ph idx="1" type="body"/>
          </p:nvPr>
        </p:nvSpPr>
        <p:spPr>
          <a:xfrm>
            <a:off x="628650" y="1825625"/>
            <a:ext cx="7886700" cy="4351338"/>
          </a:xfrm>
          <a:prstGeom prst="rect">
            <a:avLst/>
          </a:prstGeom>
          <a:noFill/>
          <a:ln>
            <a:noFill/>
          </a:ln>
        </p:spPr>
        <p:txBody>
          <a:bodyPr anchorCtr="0" anchor="t" bIns="91425" lIns="91425" rIns="91425" tIns="91425"/>
          <a:lstStyle>
            <a:lvl1pPr indent="-50800" lvl="0" marL="228600" marR="0" rtl="0" algn="l">
              <a:lnSpc>
                <a:spcPct val="90000"/>
              </a:lnSpc>
              <a:spcBef>
                <a:spcPts val="100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76200" lvl="1" marL="685800" marR="0" rtl="0" algn="l">
              <a:lnSpc>
                <a:spcPct val="90000"/>
              </a:lnSpc>
              <a:spcBef>
                <a:spcPts val="50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0" algn="l">
              <a:lnSpc>
                <a:spcPct val="90000"/>
              </a:lnSpc>
              <a:spcBef>
                <a:spcPts val="5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0" algn="l">
              <a:lnSpc>
                <a:spcPct val="90000"/>
              </a:lnSpc>
              <a:spcBef>
                <a:spcPts val="50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0" type="dt"/>
          </p:nvPr>
        </p:nvSpPr>
        <p:spPr>
          <a:xfrm>
            <a:off x="628650" y="6356351"/>
            <a:ext cx="2057400" cy="365125"/>
          </a:xfrm>
          <a:prstGeom prst="rect">
            <a:avLst/>
          </a:prstGeom>
          <a:noFill/>
          <a:ln>
            <a:noFill/>
          </a:ln>
        </p:spPr>
        <p:txBody>
          <a:bodyPr anchorCtr="0" anchor="ctr" bIns="91425" lIns="91425" rIns="91425" tIns="91425"/>
          <a:lstStyle>
            <a:lvl1pPr indent="0" lvl="0" marL="0" marR="0" rtl="0" algn="l">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9" name="Shape 9"/>
          <p:cNvSpPr txBox="1"/>
          <p:nvPr>
            <p:ph idx="11" type="ftr"/>
          </p:nvPr>
        </p:nvSpPr>
        <p:spPr>
          <a:xfrm>
            <a:off x="3028950" y="6356351"/>
            <a:ext cx="3086099" cy="365125"/>
          </a:xfrm>
          <a:prstGeom prst="rect">
            <a:avLst/>
          </a:prstGeom>
          <a:noFill/>
          <a:ln>
            <a:noFill/>
          </a:ln>
        </p:spPr>
        <p:txBody>
          <a:bodyPr anchorCtr="0" anchor="ctr" bIns="91425" lIns="91425" rIns="91425" tIns="91425"/>
          <a:lstStyle>
            <a:lvl1pPr indent="0" lvl="0" marL="0" marR="0" rtl="0"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0" name="Shape 10"/>
          <p:cNvSpPr txBox="1"/>
          <p:nvPr>
            <p:ph idx="12" type="sldNum"/>
          </p:nvPr>
        </p:nvSpPr>
        <p:spPr>
          <a:xfrm>
            <a:off x="6457950" y="6356351"/>
            <a:ext cx="2057400"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fld id="{00000000-1234-1234-1234-123412341234}" type="slidenum">
              <a:rPr b="0" i="0" lang="en-GB"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hyperlink" Target="http://www.lourdes-radio.com/player_live/player_live_en/player-token_en.php" TargetMode="External"/><Relationship Id="rId5"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9CC2E5"/>
        </a:solidFill>
      </p:bgPr>
    </p:bg>
    <p:spTree>
      <p:nvGrpSpPr>
        <p:cNvPr id="83" name="Shape 83"/>
        <p:cNvGrpSpPr/>
        <p:nvPr/>
      </p:nvGrpSpPr>
      <p:grpSpPr>
        <a:xfrm>
          <a:off x="0" y="0"/>
          <a:ext cx="0" cy="0"/>
          <a:chOff x="0" y="0"/>
          <a:chExt cx="0" cy="0"/>
        </a:xfrm>
      </p:grpSpPr>
      <p:sp>
        <p:nvSpPr>
          <p:cNvPr id="84" name="Shape 84"/>
          <p:cNvSpPr txBox="1"/>
          <p:nvPr>
            <p:ph idx="1" type="subTitle"/>
          </p:nvPr>
        </p:nvSpPr>
        <p:spPr>
          <a:xfrm>
            <a:off x="4521378" y="1811182"/>
            <a:ext cx="3644721" cy="2697318"/>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rgbClr val="1E4E79"/>
              </a:buClr>
              <a:buSzPct val="25000"/>
              <a:buFont typeface="Arial"/>
              <a:buNone/>
            </a:pPr>
            <a:r>
              <a:rPr b="0" i="0" lang="en-GB" sz="7200" u="none" cap="none" strike="noStrike">
                <a:solidFill>
                  <a:srgbClr val="1E4E79"/>
                </a:solidFill>
                <a:latin typeface="Calibri"/>
                <a:ea typeface="Calibri"/>
                <a:cs typeface="Calibri"/>
                <a:sym typeface="Calibri"/>
              </a:rPr>
              <a:t>Our Lady of Lourdes</a:t>
            </a:r>
          </a:p>
        </p:txBody>
      </p:sp>
      <p:pic>
        <p:nvPicPr>
          <p:cNvPr descr="Our Lady of Lourdes and St. Bernadette. So happy to find this picture, I have the postcard since my H. Communion.: " id="85" name="Shape 85"/>
          <p:cNvPicPr preferRelativeResize="0"/>
          <p:nvPr/>
        </p:nvPicPr>
        <p:blipFill rotWithShape="1">
          <a:blip r:embed="rId3">
            <a:alphaModFix/>
          </a:blip>
          <a:srcRect b="0" l="0" r="0" t="0"/>
          <a:stretch/>
        </p:blipFill>
        <p:spPr>
          <a:xfrm>
            <a:off x="358727" y="854353"/>
            <a:ext cx="3859797" cy="5146398"/>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F6F9FC"/>
            </a:gs>
            <a:gs pos="74000">
              <a:srgbClr val="B3D1EC"/>
            </a:gs>
            <a:gs pos="83000">
              <a:srgbClr val="B3D1EC"/>
            </a:gs>
            <a:gs pos="100000">
              <a:srgbClr val="CCE0F2"/>
            </a:gs>
          </a:gsLst>
          <a:lin ang="5400000" scaled="0"/>
        </a:gradFill>
      </p:bgPr>
    </p:bg>
    <p:spTree>
      <p:nvGrpSpPr>
        <p:cNvPr id="89" name="Shape 89"/>
        <p:cNvGrpSpPr/>
        <p:nvPr/>
      </p:nvGrpSpPr>
      <p:grpSpPr>
        <a:xfrm>
          <a:off x="0" y="0"/>
          <a:ext cx="0" cy="0"/>
          <a:chOff x="0" y="0"/>
          <a:chExt cx="0" cy="0"/>
        </a:xfrm>
      </p:grpSpPr>
      <p:sp>
        <p:nvSpPr>
          <p:cNvPr id="90" name="Shape 90"/>
          <p:cNvSpPr txBox="1"/>
          <p:nvPr>
            <p:ph type="title"/>
          </p:nvPr>
        </p:nvSpPr>
        <p:spPr>
          <a:xfrm>
            <a:off x="628650" y="365126"/>
            <a:ext cx="788670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0" i="0" lang="en-GB" sz="4400" u="none" cap="none" strike="noStrike">
                <a:solidFill>
                  <a:schemeClr val="dk1"/>
                </a:solidFill>
                <a:latin typeface="Calibri"/>
                <a:ea typeface="Calibri"/>
                <a:cs typeface="Calibri"/>
                <a:sym typeface="Calibri"/>
              </a:rPr>
              <a:t>Feast Day: 11 February</a:t>
            </a:r>
          </a:p>
        </p:txBody>
      </p:sp>
      <p:pic>
        <p:nvPicPr>
          <p:cNvPr descr="http://lh3.ggpht.com/_txgiUO_oV58/TV5zaCFE3cI/AAAAAAAAHdQ/AXZ911cEKks/je_suis_limmaculee_conception5.jpg?imgmax=800" id="91" name="Shape 91"/>
          <p:cNvPicPr preferRelativeResize="0"/>
          <p:nvPr>
            <p:ph idx="1" type="body"/>
          </p:nvPr>
        </p:nvPicPr>
        <p:blipFill rotWithShape="1">
          <a:blip r:embed="rId3">
            <a:alphaModFix/>
          </a:blip>
          <a:srcRect b="0" l="0" r="0" t="0"/>
          <a:stretch/>
        </p:blipFill>
        <p:spPr>
          <a:xfrm>
            <a:off x="1435100" y="1957388"/>
            <a:ext cx="5994399" cy="446881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DDEAF6"/>
        </a:solidFill>
      </p:bgPr>
    </p:bg>
    <p:spTree>
      <p:nvGrpSpPr>
        <p:cNvPr id="95" name="Shape 95"/>
        <p:cNvGrpSpPr/>
        <p:nvPr/>
      </p:nvGrpSpPr>
      <p:grpSpPr>
        <a:xfrm>
          <a:off x="0" y="0"/>
          <a:ext cx="0" cy="0"/>
          <a:chOff x="0" y="0"/>
          <a:chExt cx="0" cy="0"/>
        </a:xfrm>
      </p:grpSpPr>
      <p:sp>
        <p:nvSpPr>
          <p:cNvPr id="96" name="Shape 96"/>
          <p:cNvSpPr txBox="1"/>
          <p:nvPr>
            <p:ph idx="1" type="body"/>
          </p:nvPr>
        </p:nvSpPr>
        <p:spPr>
          <a:xfrm>
            <a:off x="4504162" y="3168202"/>
            <a:ext cx="4408018" cy="300876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Clr>
                <a:schemeClr val="dk1"/>
              </a:buClr>
              <a:buSzPct val="25000"/>
              <a:buFont typeface="Arial"/>
              <a:buNone/>
            </a:pPr>
            <a:r>
              <a:rPr b="0" i="0" lang="en-GB" sz="3600" u="none" cap="none" strike="noStrike">
                <a:solidFill>
                  <a:schemeClr val="dk1"/>
                </a:solidFill>
                <a:latin typeface="Calibri"/>
                <a:ea typeface="Calibri"/>
                <a:cs typeface="Calibri"/>
                <a:sym typeface="Calibri"/>
              </a:rPr>
              <a:t>Bernadette Soubirous</a:t>
            </a:r>
          </a:p>
        </p:txBody>
      </p:sp>
      <p:pic>
        <p:nvPicPr>
          <p:cNvPr descr="As a young 14 year old girl, Bernadette Soubirous had 18 visions of the Blessed Lady in a grotto in the outskirts of Lourdes. Although doubted at the time, she was later canonised by the Catholic Church. Lourdes has become one of the most popular locations of religious pilgrimage. Many believe in the curatives powers of the spring waters, and 67 healings have been authenticated.: " id="97" name="Shape 97"/>
          <p:cNvPicPr preferRelativeResize="0"/>
          <p:nvPr/>
        </p:nvPicPr>
        <p:blipFill rotWithShape="1">
          <a:blip r:embed="rId3">
            <a:alphaModFix/>
          </a:blip>
          <a:srcRect b="0" l="0" r="0" t="0"/>
          <a:stretch/>
        </p:blipFill>
        <p:spPr>
          <a:xfrm>
            <a:off x="628650" y="365126"/>
            <a:ext cx="3875512" cy="616558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2E75B5"/>
        </a:solidFill>
      </p:bgPr>
    </p:bg>
    <p:spTree>
      <p:nvGrpSpPr>
        <p:cNvPr id="101" name="Shape 101"/>
        <p:cNvGrpSpPr/>
        <p:nvPr/>
      </p:nvGrpSpPr>
      <p:grpSpPr>
        <a:xfrm>
          <a:off x="0" y="0"/>
          <a:ext cx="0" cy="0"/>
          <a:chOff x="0" y="0"/>
          <a:chExt cx="0" cy="0"/>
        </a:xfrm>
      </p:grpSpPr>
      <p:pic>
        <p:nvPicPr>
          <p:cNvPr descr="http://3.bp.blogspot.com/-LKIwVKHR-_s/TzbEd_RnTkI/AAAAAAAADNg/zev0FGagkRw/s1600/lourdes.jpg" id="102" name="Shape 102"/>
          <p:cNvPicPr preferRelativeResize="0"/>
          <p:nvPr/>
        </p:nvPicPr>
        <p:blipFill rotWithShape="1">
          <a:blip r:embed="rId3">
            <a:alphaModFix/>
          </a:blip>
          <a:srcRect b="0" l="0" r="0" t="0"/>
          <a:stretch/>
        </p:blipFill>
        <p:spPr>
          <a:xfrm>
            <a:off x="0" y="0"/>
            <a:ext cx="5148063" cy="6858000"/>
          </a:xfrm>
          <a:prstGeom prst="rect">
            <a:avLst/>
          </a:prstGeom>
          <a:noFill/>
          <a:ln>
            <a:noFill/>
          </a:ln>
        </p:spPr>
      </p:pic>
      <p:sp>
        <p:nvSpPr>
          <p:cNvPr id="103" name="Shape 103"/>
          <p:cNvSpPr txBox="1"/>
          <p:nvPr/>
        </p:nvSpPr>
        <p:spPr>
          <a:xfrm>
            <a:off x="5148064" y="1971897"/>
            <a:ext cx="3907035" cy="3046988"/>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0" i="0" lang="en-GB" sz="3200" u="none" cap="none" strike="noStrike">
                <a:solidFill>
                  <a:schemeClr val="dk1"/>
                </a:solidFill>
                <a:latin typeface="Calibri"/>
                <a:ea typeface="Calibri"/>
                <a:cs typeface="Calibri"/>
                <a:sym typeface="Calibri"/>
              </a:rPr>
              <a:t>A statue of the lady referred to as </a:t>
            </a:r>
          </a:p>
          <a:p>
            <a:pPr indent="0" lvl="0" marL="0" marR="0" rtl="0" algn="ctr">
              <a:spcBef>
                <a:spcPts val="0"/>
              </a:spcBef>
              <a:buSzPct val="25000"/>
              <a:buNone/>
            </a:pPr>
            <a:r>
              <a:rPr b="0" i="0" lang="en-GB" sz="3200" u="none" cap="none" strike="noStrike">
                <a:solidFill>
                  <a:schemeClr val="dk1"/>
                </a:solidFill>
                <a:latin typeface="Calibri"/>
                <a:ea typeface="Calibri"/>
                <a:cs typeface="Calibri"/>
                <a:sym typeface="Calibri"/>
              </a:rPr>
              <a:t>‘Our Lady of Lourdes’ </a:t>
            </a:r>
          </a:p>
          <a:p>
            <a:pPr indent="0" lvl="0" marL="0" marR="0" rtl="0" algn="ctr">
              <a:spcBef>
                <a:spcPts val="0"/>
              </a:spcBef>
              <a:buSzPct val="25000"/>
              <a:buNone/>
            </a:pPr>
            <a:r>
              <a:rPr b="0" i="0" lang="en-GB" sz="3200" u="none" cap="none" strike="noStrike">
                <a:solidFill>
                  <a:schemeClr val="dk1"/>
                </a:solidFill>
                <a:latin typeface="Calibri"/>
                <a:ea typeface="Calibri"/>
                <a:cs typeface="Calibri"/>
                <a:sym typeface="Calibri"/>
              </a:rPr>
              <a:t>was built in the place where Bernadette saw her.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F6F9FC"/>
            </a:gs>
            <a:gs pos="74000">
              <a:srgbClr val="B3D1EC"/>
            </a:gs>
            <a:gs pos="83000">
              <a:srgbClr val="B3D1EC"/>
            </a:gs>
            <a:gs pos="100000">
              <a:srgbClr val="CCE0F2"/>
            </a:gs>
          </a:gsLst>
          <a:lin ang="5400000" scaled="0"/>
        </a:gradFill>
      </p:bgPr>
    </p:bg>
    <p:spTree>
      <p:nvGrpSpPr>
        <p:cNvPr id="107" name="Shape 107"/>
        <p:cNvGrpSpPr/>
        <p:nvPr/>
      </p:nvGrpSpPr>
      <p:grpSpPr>
        <a:xfrm>
          <a:off x="0" y="0"/>
          <a:ext cx="0" cy="0"/>
          <a:chOff x="0" y="0"/>
          <a:chExt cx="0" cy="0"/>
        </a:xfrm>
      </p:grpSpPr>
      <p:pic>
        <p:nvPicPr>
          <p:cNvPr descr="http://www.catholicherald.co.uk/wp-content/uploads/2012/03/-22833.jpg" id="108" name="Shape 108"/>
          <p:cNvPicPr preferRelativeResize="0"/>
          <p:nvPr/>
        </p:nvPicPr>
        <p:blipFill rotWithShape="1">
          <a:blip r:embed="rId3">
            <a:alphaModFix/>
          </a:blip>
          <a:srcRect b="0" l="0" r="0" t="0"/>
          <a:stretch/>
        </p:blipFill>
        <p:spPr>
          <a:xfrm>
            <a:off x="355600" y="1206500"/>
            <a:ext cx="3540716" cy="2247900"/>
          </a:xfrm>
          <a:prstGeom prst="rect">
            <a:avLst/>
          </a:prstGeom>
          <a:gradFill>
            <a:gsLst>
              <a:gs pos="0">
                <a:srgbClr val="F6F9FC"/>
              </a:gs>
              <a:gs pos="74000">
                <a:srgbClr val="B3D1EC"/>
              </a:gs>
              <a:gs pos="83000">
                <a:srgbClr val="B3D1EC"/>
              </a:gs>
              <a:gs pos="100000">
                <a:srgbClr val="CCE0F2"/>
              </a:gs>
            </a:gsLst>
            <a:lin ang="5400000" scaled="0"/>
          </a:gradFill>
          <a:ln>
            <a:noFill/>
          </a:ln>
        </p:spPr>
      </p:pic>
      <p:sp>
        <p:nvSpPr>
          <p:cNvPr id="109" name="Shape 109"/>
          <p:cNvSpPr txBox="1"/>
          <p:nvPr/>
        </p:nvSpPr>
        <p:spPr>
          <a:xfrm>
            <a:off x="139700" y="4065826"/>
            <a:ext cx="9144000" cy="2031325"/>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SzPct val="25000"/>
              <a:buNone/>
            </a:pPr>
            <a:r>
              <a:rPr b="0" i="0" lang="en-GB" sz="2800" u="none" cap="none" strike="noStrike">
                <a:solidFill>
                  <a:schemeClr val="dk1"/>
                </a:solidFill>
                <a:latin typeface="Calibri"/>
                <a:ea typeface="Calibri"/>
                <a:cs typeface="Calibri"/>
                <a:sym typeface="Calibri"/>
              </a:rPr>
              <a:t>Around five million pilgrims and visitors travel to Lourdes each year, including many who are seriously ill. </a:t>
            </a:r>
          </a:p>
          <a:p>
            <a:pPr indent="0" lvl="0" marL="0" marR="0" rtl="0" algn="l">
              <a:lnSpc>
                <a:spcPct val="90000"/>
              </a:lnSpc>
              <a:spcBef>
                <a:spcPts val="0"/>
              </a:spcBef>
              <a:buNone/>
            </a:pPr>
            <a:r>
              <a:t/>
            </a:r>
            <a:endParaRPr b="0" i="0" sz="2800" u="none" cap="none" strike="noStrike">
              <a:solidFill>
                <a:schemeClr val="dk1"/>
              </a:solidFill>
              <a:latin typeface="Calibri"/>
              <a:ea typeface="Calibri"/>
              <a:cs typeface="Calibri"/>
              <a:sym typeface="Calibri"/>
            </a:endParaRPr>
          </a:p>
          <a:p>
            <a:pPr indent="0" lvl="0" marL="0" marR="0" rtl="0" algn="l">
              <a:lnSpc>
                <a:spcPct val="90000"/>
              </a:lnSpc>
              <a:spcBef>
                <a:spcPts val="0"/>
              </a:spcBef>
              <a:buSzPct val="25000"/>
              <a:buNone/>
            </a:pPr>
            <a:r>
              <a:rPr b="0" i="0" lang="en-GB" sz="2800" u="none" cap="none" strike="noStrike">
                <a:solidFill>
                  <a:schemeClr val="dk1"/>
                </a:solidFill>
                <a:latin typeface="Calibri"/>
                <a:ea typeface="Calibri"/>
                <a:cs typeface="Calibri"/>
                <a:sym typeface="Calibri"/>
              </a:rPr>
              <a:t>They visit the site where Mary appeared to Bernadette, attend mass and pray the rosary.</a:t>
            </a:r>
          </a:p>
        </p:txBody>
      </p:sp>
      <p:pic>
        <p:nvPicPr>
          <p:cNvPr descr="http://www.lourdes-france.org/webcam/videos/grotte/lourdes1.jpg" id="110" name="Shape 110">
            <a:hlinkClick r:id="rId4"/>
          </p:cNvPr>
          <p:cNvPicPr preferRelativeResize="0"/>
          <p:nvPr/>
        </p:nvPicPr>
        <p:blipFill rotWithShape="1">
          <a:blip r:embed="rId5">
            <a:alphaModFix/>
          </a:blip>
          <a:srcRect b="0" l="0" r="0" t="0"/>
          <a:stretch/>
        </p:blipFill>
        <p:spPr>
          <a:xfrm>
            <a:off x="4381500" y="549274"/>
            <a:ext cx="4146549" cy="327722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110"/>
                                        </p:tgtEl>
                                        <p:attrNameLst>
                                          <p:attrName>style.visibility</p:attrName>
                                        </p:attrNameLst>
                                      </p:cBhvr>
                                      <p:to>
                                        <p:strVal val="visible"/>
                                      </p:to>
                                    </p:set>
                                    <p:anim calcmode="lin" valueType="num">
                                      <p:cBhvr additive="base">
                                        <p:cTn dur="500"/>
                                        <p:tgtEl>
                                          <p:spTgt spid="110"/>
                                        </p:tgtEl>
                                        <p:attrNameLst>
                                          <p:attrName>ppt_x</p:attrName>
                                        </p:attrNameLst>
                                      </p:cBhvr>
                                      <p:tavLst>
                                        <p:tav fmla="" tm="0">
                                          <p:val>
                                            <p:strVal val="#ppt_x-1"/>
                                          </p:val>
                                        </p:tav>
                                        <p:tav fmla="" tm="100000">
                                          <p:val>
                                            <p:strVal val="#ppt_x"/>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2E75B5"/>
        </a:solidFill>
      </p:bgPr>
    </p:bg>
    <p:spTree>
      <p:nvGrpSpPr>
        <p:cNvPr id="114" name="Shape 114"/>
        <p:cNvGrpSpPr/>
        <p:nvPr/>
      </p:nvGrpSpPr>
      <p:grpSpPr>
        <a:xfrm>
          <a:off x="0" y="0"/>
          <a:ext cx="0" cy="0"/>
          <a:chOff x="0" y="0"/>
          <a:chExt cx="0" cy="0"/>
        </a:xfrm>
      </p:grpSpPr>
      <p:pic>
        <p:nvPicPr>
          <p:cNvPr descr="http://i.telegraph.co.uk/multimedia/archive/02128/Lourdes_water_2128848b.jpg" id="115" name="Shape 115"/>
          <p:cNvPicPr preferRelativeResize="0"/>
          <p:nvPr/>
        </p:nvPicPr>
        <p:blipFill rotWithShape="1">
          <a:blip r:embed="rId3">
            <a:alphaModFix/>
          </a:blip>
          <a:srcRect b="0" l="0" r="0" t="0"/>
          <a:stretch/>
        </p:blipFill>
        <p:spPr>
          <a:xfrm>
            <a:off x="1117600" y="1392005"/>
            <a:ext cx="3733800" cy="4208693"/>
          </a:xfrm>
          <a:prstGeom prst="rect">
            <a:avLst/>
          </a:prstGeom>
          <a:noFill/>
          <a:ln>
            <a:noFill/>
          </a:ln>
        </p:spPr>
      </p:pic>
      <p:sp>
        <p:nvSpPr>
          <p:cNvPr id="116" name="Shape 116"/>
          <p:cNvSpPr txBox="1"/>
          <p:nvPr/>
        </p:nvSpPr>
        <p:spPr>
          <a:xfrm>
            <a:off x="5195167" y="2662311"/>
            <a:ext cx="3059831" cy="2062103"/>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0" i="0" lang="en-GB" sz="3200" u="none" cap="none" strike="noStrike">
                <a:solidFill>
                  <a:schemeClr val="dk1"/>
                </a:solidFill>
                <a:latin typeface="Calibri"/>
                <a:ea typeface="Calibri"/>
                <a:cs typeface="Calibri"/>
                <a:sym typeface="Calibri"/>
              </a:rPr>
              <a:t>People collect the holy water from the spring to take home.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rgbClr val="F6F9FC"/>
            </a:gs>
            <a:gs pos="74000">
              <a:srgbClr val="B3D1EC"/>
            </a:gs>
            <a:gs pos="83000">
              <a:srgbClr val="B3D1EC"/>
            </a:gs>
            <a:gs pos="100000">
              <a:srgbClr val="CCE0F2"/>
            </a:gs>
          </a:gsLst>
          <a:lin ang="5400000" scaled="0"/>
        </a:gradFill>
      </p:bgPr>
    </p:bg>
    <p:spTree>
      <p:nvGrpSpPr>
        <p:cNvPr id="120" name="Shape 120"/>
        <p:cNvGrpSpPr/>
        <p:nvPr/>
      </p:nvGrpSpPr>
      <p:grpSpPr>
        <a:xfrm>
          <a:off x="0" y="0"/>
          <a:ext cx="0" cy="0"/>
          <a:chOff x="0" y="0"/>
          <a:chExt cx="0" cy="0"/>
        </a:xfrm>
      </p:grpSpPr>
      <p:sp>
        <p:nvSpPr>
          <p:cNvPr id="121" name="Shape 121"/>
          <p:cNvSpPr txBox="1"/>
          <p:nvPr>
            <p:ph type="title"/>
          </p:nvPr>
        </p:nvSpPr>
        <p:spPr>
          <a:xfrm>
            <a:off x="628650" y="365126"/>
            <a:ext cx="788670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1" i="0" lang="en-GB" sz="4400" u="none" cap="none" strike="noStrike">
                <a:solidFill>
                  <a:schemeClr val="dk1"/>
                </a:solidFill>
                <a:latin typeface="Calibri"/>
                <a:ea typeface="Calibri"/>
                <a:cs typeface="Calibri"/>
                <a:sym typeface="Calibri"/>
              </a:rPr>
              <a:t>Let us pray to Our Lady…</a:t>
            </a:r>
          </a:p>
        </p:txBody>
      </p:sp>
      <p:sp>
        <p:nvSpPr>
          <p:cNvPr id="122" name="Shape 122"/>
          <p:cNvSpPr txBox="1"/>
          <p:nvPr>
            <p:ph idx="1" type="body"/>
          </p:nvPr>
        </p:nvSpPr>
        <p:spPr>
          <a:xfrm>
            <a:off x="628650" y="1825625"/>
            <a:ext cx="7886700" cy="4351338"/>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spcAft>
                <a:spcPts val="0"/>
              </a:spcAft>
              <a:buClr>
                <a:schemeClr val="dk1"/>
              </a:buClr>
              <a:buSzPct val="25000"/>
              <a:buFont typeface="Arial"/>
              <a:buNone/>
            </a:pPr>
            <a:r>
              <a:rPr b="0" i="0" lang="en-GB" sz="2590" u="none" cap="none" strike="noStrike">
                <a:solidFill>
                  <a:schemeClr val="dk1"/>
                </a:solidFill>
                <a:latin typeface="Calibri"/>
                <a:ea typeface="Calibri"/>
                <a:cs typeface="Calibri"/>
                <a:sym typeface="Calibri"/>
              </a:rPr>
              <a:t>Oh, Mary, </a:t>
            </a:r>
            <a:r>
              <a:rPr lang="en-GB" sz="2590"/>
              <a:t>Q</a:t>
            </a:r>
            <a:r>
              <a:rPr b="0" i="0" lang="en-GB" sz="2590" u="none" cap="none" strike="noStrike">
                <a:solidFill>
                  <a:schemeClr val="dk1"/>
                </a:solidFill>
                <a:latin typeface="Calibri"/>
                <a:ea typeface="Calibri"/>
                <a:cs typeface="Calibri"/>
                <a:sym typeface="Calibri"/>
              </a:rPr>
              <a:t>ueen of Peace,</a:t>
            </a:r>
          </a:p>
          <a:p>
            <a:pPr indent="0" lvl="0" marL="0" marR="0" rtl="0" algn="l">
              <a:lnSpc>
                <a:spcPct val="90000"/>
              </a:lnSpc>
              <a:spcBef>
                <a:spcPts val="1000"/>
              </a:spcBef>
              <a:spcAft>
                <a:spcPts val="0"/>
              </a:spcAft>
              <a:buClr>
                <a:schemeClr val="dk1"/>
              </a:buClr>
              <a:buSzPct val="25000"/>
              <a:buFont typeface="Arial"/>
              <a:buNone/>
            </a:pPr>
            <a:r>
              <a:rPr b="0" i="0" lang="en-GB" sz="2590" u="none" cap="none" strike="noStrike">
                <a:solidFill>
                  <a:schemeClr val="dk1"/>
                </a:solidFill>
                <a:latin typeface="Calibri"/>
                <a:ea typeface="Calibri"/>
                <a:cs typeface="Calibri"/>
                <a:sym typeface="Calibri"/>
              </a:rPr>
              <a:t>Teach us to live together in harmony</a:t>
            </a:r>
          </a:p>
          <a:p>
            <a:pPr indent="0" lvl="0" marL="0" marR="0" rtl="0" algn="l">
              <a:lnSpc>
                <a:spcPct val="90000"/>
              </a:lnSpc>
              <a:spcBef>
                <a:spcPts val="1000"/>
              </a:spcBef>
              <a:spcAft>
                <a:spcPts val="0"/>
              </a:spcAft>
              <a:buClr>
                <a:schemeClr val="dk1"/>
              </a:buClr>
              <a:buSzPct val="25000"/>
              <a:buFont typeface="Arial"/>
              <a:buNone/>
            </a:pPr>
            <a:r>
              <a:rPr b="0" i="0" lang="en-GB" sz="2590" u="none" cap="none" strike="noStrike">
                <a:solidFill>
                  <a:schemeClr val="dk1"/>
                </a:solidFill>
                <a:latin typeface="Calibri"/>
                <a:ea typeface="Calibri"/>
                <a:cs typeface="Calibri"/>
                <a:sym typeface="Calibri"/>
              </a:rPr>
              <a:t>And treat each other with respect and dignity.</a:t>
            </a:r>
          </a:p>
          <a:p>
            <a:pPr indent="0" lvl="0" marL="0" marR="0" rtl="0" algn="l">
              <a:lnSpc>
                <a:spcPct val="90000"/>
              </a:lnSpc>
              <a:spcBef>
                <a:spcPts val="1000"/>
              </a:spcBef>
              <a:spcAft>
                <a:spcPts val="0"/>
              </a:spcAft>
              <a:buClr>
                <a:schemeClr val="dk1"/>
              </a:buClr>
              <a:buSzPct val="25000"/>
              <a:buFont typeface="Arial"/>
              <a:buNone/>
            </a:pPr>
            <a:r>
              <a:t/>
            </a:r>
            <a:endParaRPr b="0" i="0" sz="2590" u="none" cap="none" strike="noStrike">
              <a:solidFill>
                <a:schemeClr val="dk1"/>
              </a:solidFill>
              <a:latin typeface="Calibri"/>
              <a:ea typeface="Calibri"/>
              <a:cs typeface="Calibri"/>
              <a:sym typeface="Calibri"/>
            </a:endParaRPr>
          </a:p>
          <a:p>
            <a:pPr indent="0" lvl="0" marL="0" marR="0" rtl="0" algn="l">
              <a:lnSpc>
                <a:spcPct val="90000"/>
              </a:lnSpc>
              <a:spcBef>
                <a:spcPts val="1000"/>
              </a:spcBef>
              <a:spcAft>
                <a:spcPts val="0"/>
              </a:spcAft>
              <a:buClr>
                <a:schemeClr val="dk1"/>
              </a:buClr>
              <a:buSzPct val="25000"/>
              <a:buFont typeface="Arial"/>
              <a:buNone/>
            </a:pPr>
            <a:r>
              <a:rPr b="0" i="0" lang="en-GB" sz="2590" u="none" cap="none" strike="noStrike">
                <a:solidFill>
                  <a:schemeClr val="dk1"/>
                </a:solidFill>
                <a:latin typeface="Calibri"/>
                <a:ea typeface="Calibri"/>
                <a:cs typeface="Calibri"/>
                <a:sym typeface="Calibri"/>
              </a:rPr>
              <a:t>May our school be a model of peace for all who enter,</a:t>
            </a:r>
          </a:p>
          <a:p>
            <a:pPr indent="0" lvl="0" marL="0" marR="0" rtl="0" algn="l">
              <a:lnSpc>
                <a:spcPct val="90000"/>
              </a:lnSpc>
              <a:spcBef>
                <a:spcPts val="1000"/>
              </a:spcBef>
              <a:spcAft>
                <a:spcPts val="0"/>
              </a:spcAft>
              <a:buClr>
                <a:schemeClr val="dk1"/>
              </a:buClr>
              <a:buSzPct val="25000"/>
              <a:buFont typeface="Arial"/>
              <a:buNone/>
            </a:pPr>
            <a:r>
              <a:rPr b="0" i="0" lang="en-GB" sz="2590" u="none" cap="none" strike="noStrike">
                <a:solidFill>
                  <a:schemeClr val="dk1"/>
                </a:solidFill>
                <a:latin typeface="Calibri"/>
                <a:ea typeface="Calibri"/>
                <a:cs typeface="Calibri"/>
                <a:sym typeface="Calibri"/>
              </a:rPr>
              <a:t>And we may grow together </a:t>
            </a:r>
          </a:p>
          <a:p>
            <a:pPr indent="0" lvl="0" marL="0" marR="0" rtl="0" algn="l">
              <a:lnSpc>
                <a:spcPct val="90000"/>
              </a:lnSpc>
              <a:spcBef>
                <a:spcPts val="1000"/>
              </a:spcBef>
              <a:spcAft>
                <a:spcPts val="0"/>
              </a:spcAft>
              <a:buClr>
                <a:schemeClr val="dk1"/>
              </a:buClr>
              <a:buSzPct val="25000"/>
              <a:buFont typeface="Arial"/>
              <a:buNone/>
            </a:pPr>
            <a:r>
              <a:rPr b="0" i="0" lang="en-GB" sz="2590" u="none" cap="none" strike="noStrike">
                <a:solidFill>
                  <a:schemeClr val="dk1"/>
                </a:solidFill>
                <a:latin typeface="Calibri"/>
                <a:ea typeface="Calibri"/>
                <a:cs typeface="Calibri"/>
                <a:sym typeface="Calibri"/>
              </a:rPr>
              <a:t>In the love of your son, Jesus.</a:t>
            </a:r>
          </a:p>
          <a:p>
            <a:pPr indent="0" lvl="0" marL="0" marR="0" rtl="0" algn="l">
              <a:lnSpc>
                <a:spcPct val="90000"/>
              </a:lnSpc>
              <a:spcBef>
                <a:spcPts val="1000"/>
              </a:spcBef>
              <a:spcAft>
                <a:spcPts val="0"/>
              </a:spcAft>
              <a:buClr>
                <a:schemeClr val="dk1"/>
              </a:buClr>
              <a:buSzPct val="25000"/>
              <a:buFont typeface="Arial"/>
              <a:buNone/>
            </a:pPr>
            <a:r>
              <a:t/>
            </a:r>
            <a:endParaRPr b="0" i="0" sz="2590" u="none" cap="none" strike="noStrike">
              <a:solidFill>
                <a:schemeClr val="dk1"/>
              </a:solidFill>
              <a:latin typeface="Calibri"/>
              <a:ea typeface="Calibri"/>
              <a:cs typeface="Calibri"/>
              <a:sym typeface="Calibri"/>
            </a:endParaRPr>
          </a:p>
          <a:p>
            <a:pPr indent="0" lvl="0" marL="0" marR="0" rtl="0" algn="l">
              <a:lnSpc>
                <a:spcPct val="90000"/>
              </a:lnSpc>
              <a:spcBef>
                <a:spcPts val="1000"/>
              </a:spcBef>
              <a:buClr>
                <a:schemeClr val="dk1"/>
              </a:buClr>
              <a:buSzPct val="25000"/>
              <a:buFont typeface="Arial"/>
              <a:buNone/>
            </a:pPr>
            <a:r>
              <a:rPr b="0" i="0" lang="en-GB" sz="2590" u="none" cap="none" strike="noStrike">
                <a:solidFill>
                  <a:schemeClr val="dk1"/>
                </a:solidFill>
                <a:latin typeface="Calibri"/>
                <a:ea typeface="Calibri"/>
                <a:cs typeface="Calibri"/>
                <a:sym typeface="Calibri"/>
              </a:rPr>
              <a:t>Amen.</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2E75B5"/>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628650" y="365126"/>
            <a:ext cx="7886700" cy="132556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buClr>
                <a:schemeClr val="dk1"/>
              </a:buClr>
              <a:buSzPct val="25000"/>
              <a:buFont typeface="Calibri"/>
              <a:buNone/>
            </a:pPr>
            <a:r>
              <a:rPr b="1" i="0" lang="en-GB" sz="4400" u="sng" cap="none" strike="noStrike">
                <a:solidFill>
                  <a:schemeClr val="dk1"/>
                </a:solidFill>
                <a:latin typeface="Calibri"/>
                <a:ea typeface="Calibri"/>
                <a:cs typeface="Calibri"/>
                <a:sym typeface="Calibri"/>
              </a:rPr>
              <a:t>Ave Maria</a:t>
            </a:r>
          </a:p>
        </p:txBody>
      </p:sp>
      <p:pic>
        <p:nvPicPr>
          <p:cNvPr descr="Image result for our lady" id="128" name="Shape 128"/>
          <p:cNvPicPr preferRelativeResize="0"/>
          <p:nvPr/>
        </p:nvPicPr>
        <p:blipFill rotWithShape="1">
          <a:blip r:embed="rId3">
            <a:alphaModFix/>
          </a:blip>
          <a:srcRect b="0" l="0" r="0" t="0"/>
          <a:stretch/>
        </p:blipFill>
        <p:spPr>
          <a:xfrm>
            <a:off x="2441575" y="1515269"/>
            <a:ext cx="3962399" cy="497204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